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4"/>
  </p:notesMasterIdLst>
  <p:sldIdLst>
    <p:sldId id="256" r:id="rId2"/>
    <p:sldId id="257" r:id="rId3"/>
  </p:sldIdLst>
  <p:sldSz cx="12192000" cy="16256000"/>
  <p:notesSz cx="16256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D7D0"/>
    <a:srgbClr val="B3FF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31" d="100"/>
          <a:sy n="31" d="100"/>
        </p:scale>
        <p:origin x="1044"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‹Nº›</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txBody>
          <a:bodyPr/>
          <a:lstStyle/>
          <a:p>
            <a:endParaRPr lang="es-ES"/>
          </a:p>
        </p:txBody>
      </p:sp>
      <p:sp>
        <p:nvSpPr>
          <p:cNvPr id="3" name="Notes Placeholder 2"/>
          <p:cNvSpPr>
            <a:spLocks noGrp="1"/>
          </p:cNvSpPr>
          <p:nvPr>
            <p:ph type="body" idx="1"/>
          </p:nvPr>
        </p:nvSpPr>
        <p:spPr/>
        <p:txBody>
          <a:bodyPr/>
          <a:lstStyle/>
          <a:p>
            <a:r>
              <a:rPr lang="en-US" dirty="0"/>
              <a:t>Save the date creado copiando el estilo visual del archivo de referencia STD&amp;Agenda_Jornada de Jefes de Servicio de Neumología y Reumatología.pptx.
[Sources]
- Archivo de referencia: STD&amp;Agenda_Jornada de Jefes de Servicio de Neumología y Reumatología.pptx, slide 1.
- Se eliminan referencias a EPID y SEDISA por petición del usuario.
- Se sustituye el aval por ANCLEX y se actualiza lugar a Sede Mérida pendiente de confirmar.
- La etiqueta de sensibilidad corporativa no puede aplicarse desde este entorno de generación; deberá aplicarse desde PowerPoint/M365 tras abrir el archivo.</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txBody>
          <a:bodyPr/>
          <a:lstStyle/>
          <a:p>
            <a:endParaRPr lang="es-ES"/>
          </a:p>
        </p:txBody>
      </p:sp>
      <p:sp>
        <p:nvSpPr>
          <p:cNvPr id="3" name="Notes Placeholder 2"/>
          <p:cNvSpPr>
            <a:spLocks noGrp="1"/>
          </p:cNvSpPr>
          <p:nvPr>
            <p:ph type="body" idx="1"/>
          </p:nvPr>
        </p:nvSpPr>
        <p:spPr/>
        <p:txBody>
          <a:bodyPr/>
          <a:lstStyle/>
          <a:p>
            <a:r>
              <a:rPr lang="en-US" dirty="0"/>
              <a:t>Agenda creada copiando el estilo visual del archivo de referencia STD&amp;Agenda_Jornada de Jefes de Servicio de Neumología y Reumatología.pptx.
[Sources]
- Archivo de referencia: STD&amp;Agenda_Jornada de Jefes de Servicio de Neumología y Reumatología.pptx, slide 2.
- Contenido de agenda basado en la última versión de la agenda INTERLABs Extremadura generada en la conversación.
- Horario adaptado a la petición del usuario: inicio 18:00h y cierre 20:00h.
- Se aumentan tamaños de horarios, títulos de ponencia y ponentes. Se eliminan referencias a EPID y SEDISA; se sustituye por ANCLEX y Sede Mérida pendiente de confirmar.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brand.boehringer-ingelheim.com/document/650#/color/introduction-color"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bright)">
    <p:bg bwMode="gray">
      <p:bgPr>
        <a:solidFill>
          <a:schemeClr val="tx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bwMode="gray">
          <a:xfrm>
            <a:off x="479426" y="6250667"/>
            <a:ext cx="8280755" cy="3754667"/>
          </a:xfrm>
        </p:spPr>
        <p:txBody>
          <a:bodyPr anchor="b"/>
          <a:lstStyle>
            <a:lvl1pPr algn="l">
              <a:defRPr sz="4800" b="1" i="0">
                <a:solidFill>
                  <a:schemeClr val="bg2"/>
                </a:solidFill>
                <a:latin typeface="+mj-lt"/>
              </a:defRPr>
            </a:lvl1pPr>
          </a:lstStyle>
          <a:p>
            <a:r>
              <a:rPr lang="en-US" dirty="0"/>
              <a:t>Presentation title</a:t>
            </a:r>
          </a:p>
        </p:txBody>
      </p:sp>
      <p:sp>
        <p:nvSpPr>
          <p:cNvPr id="3" name="Untertitel 2"/>
          <p:cNvSpPr>
            <a:spLocks noGrp="1"/>
          </p:cNvSpPr>
          <p:nvPr>
            <p:ph type="subTitle" idx="1" hasCustomPrompt="1"/>
          </p:nvPr>
        </p:nvSpPr>
        <p:spPr bwMode="gray">
          <a:xfrm>
            <a:off x="479426" y="10517618"/>
            <a:ext cx="8281375" cy="2218667"/>
          </a:xfrm>
        </p:spPr>
        <p:txBody>
          <a:bodyPr/>
          <a:lstStyle>
            <a:lvl1pPr marL="0" indent="0" algn="l">
              <a:lnSpc>
                <a:spcPct val="100000"/>
              </a:lnSpc>
              <a:spcBef>
                <a:spcPts val="0"/>
              </a:spcBef>
              <a:spcAft>
                <a:spcPts val="2400"/>
              </a:spcAft>
              <a:buFont typeface="Arial" panose="020B0604020202020204" pitchFamily="34" charset="0"/>
              <a:buNone/>
              <a:defRPr sz="2400" b="0">
                <a:solidFill>
                  <a:schemeClr val="bg2"/>
                </a:solidFill>
                <a:latin typeface="+mj-lt"/>
              </a:defRPr>
            </a:lvl1pPr>
            <a:lvl2pPr marL="0" indent="0" algn="l">
              <a:lnSpc>
                <a:spcPct val="100000"/>
              </a:lnSpc>
              <a:spcBef>
                <a:spcPts val="0"/>
              </a:spcBef>
              <a:spcAft>
                <a:spcPts val="0"/>
              </a:spcAft>
              <a:buFont typeface="Arial" panose="020B0604020202020204" pitchFamily="34" charset="0"/>
              <a:buNone/>
              <a:defRPr sz="1600" b="0">
                <a:solidFill>
                  <a:schemeClr val="bg2"/>
                </a:solidFill>
              </a:defRPr>
            </a:lvl2pPr>
            <a:lvl3pPr marL="0" indent="0" algn="l">
              <a:lnSpc>
                <a:spcPct val="100000"/>
              </a:lnSpc>
              <a:spcBef>
                <a:spcPts val="0"/>
              </a:spcBef>
              <a:spcAft>
                <a:spcPts val="0"/>
              </a:spcAft>
              <a:buFont typeface="Arial" panose="020B0604020202020204" pitchFamily="34" charset="0"/>
              <a:buNone/>
              <a:defRPr sz="1600" b="0">
                <a:solidFill>
                  <a:schemeClr val="bg2"/>
                </a:solidFill>
              </a:defRPr>
            </a:lvl3pPr>
            <a:lvl4pPr marL="0" indent="0" algn="l">
              <a:lnSpc>
                <a:spcPct val="100000"/>
              </a:lnSpc>
              <a:spcBef>
                <a:spcPts val="0"/>
              </a:spcBef>
              <a:spcAft>
                <a:spcPts val="0"/>
              </a:spcAft>
              <a:buFont typeface="Arial" panose="020B0604020202020204" pitchFamily="34" charset="0"/>
              <a:buNone/>
              <a:defRPr sz="1600" b="0">
                <a:solidFill>
                  <a:schemeClr val="bg2"/>
                </a:solidFill>
              </a:defRPr>
            </a:lvl4pPr>
            <a:lvl5pPr marL="0" indent="0" algn="l">
              <a:lnSpc>
                <a:spcPct val="100000"/>
              </a:lnSpc>
              <a:spcBef>
                <a:spcPts val="0"/>
              </a:spcBef>
              <a:spcAft>
                <a:spcPts val="0"/>
              </a:spcAft>
              <a:buFont typeface="Arial" panose="020B0604020202020204" pitchFamily="34" charset="0"/>
              <a:buNone/>
              <a:defRPr sz="1600" b="0">
                <a:solidFill>
                  <a:schemeClr val="bg2"/>
                </a:solidFill>
              </a:defRPr>
            </a:lvl5pPr>
            <a:lvl6pPr marL="0" indent="0" algn="l">
              <a:lnSpc>
                <a:spcPct val="100000"/>
              </a:lnSpc>
              <a:spcBef>
                <a:spcPts val="0"/>
              </a:spcBef>
              <a:spcAft>
                <a:spcPts val="0"/>
              </a:spcAft>
              <a:buFont typeface="Arial" panose="020B0604020202020204" pitchFamily="34" charset="0"/>
              <a:buNone/>
              <a:defRPr sz="1600" b="0">
                <a:solidFill>
                  <a:schemeClr val="bg2"/>
                </a:solidFill>
              </a:defRPr>
            </a:lvl6pPr>
            <a:lvl7pPr marL="0" indent="0" algn="l">
              <a:lnSpc>
                <a:spcPct val="100000"/>
              </a:lnSpc>
              <a:spcBef>
                <a:spcPts val="0"/>
              </a:spcBef>
              <a:spcAft>
                <a:spcPts val="0"/>
              </a:spcAft>
              <a:buFont typeface="Arial" panose="020B0604020202020204" pitchFamily="34" charset="0"/>
              <a:buNone/>
              <a:defRPr sz="1600" b="0">
                <a:solidFill>
                  <a:schemeClr val="bg2"/>
                </a:solidFill>
              </a:defRPr>
            </a:lvl7pPr>
            <a:lvl8pPr marL="0" indent="0" algn="l">
              <a:lnSpc>
                <a:spcPct val="100000"/>
              </a:lnSpc>
              <a:spcBef>
                <a:spcPts val="0"/>
              </a:spcBef>
              <a:spcAft>
                <a:spcPts val="0"/>
              </a:spcAft>
              <a:buFont typeface="Arial" panose="020B0604020202020204" pitchFamily="34" charset="0"/>
              <a:buNone/>
              <a:defRPr sz="1600" b="0">
                <a:solidFill>
                  <a:schemeClr val="bg2"/>
                </a:solidFill>
              </a:defRPr>
            </a:lvl8pPr>
            <a:lvl9pPr marL="0" indent="0" algn="l">
              <a:lnSpc>
                <a:spcPct val="100000"/>
              </a:lnSpc>
              <a:spcBef>
                <a:spcPts val="0"/>
              </a:spcBef>
              <a:spcAft>
                <a:spcPts val="0"/>
              </a:spcAft>
              <a:buFont typeface="Arial" panose="020B0604020202020204" pitchFamily="34" charset="0"/>
              <a:buNone/>
              <a:defRPr sz="1600" b="0">
                <a:solidFill>
                  <a:schemeClr val="bg2"/>
                </a:solidFill>
              </a:defRPr>
            </a:lvl9pPr>
          </a:lstStyle>
          <a:p>
            <a:r>
              <a:rPr lang="en-US" dirty="0"/>
              <a:t>Subtitle of the presentation</a:t>
            </a:r>
          </a:p>
          <a:p>
            <a:pPr lvl="1"/>
            <a:r>
              <a:rPr lang="en-US" dirty="0"/>
              <a:t>Author | Date | Place</a:t>
            </a:r>
          </a:p>
        </p:txBody>
      </p:sp>
      <p:sp>
        <p:nvSpPr>
          <p:cNvPr id="10" name="Rechteck 9">
            <a:extLst>
              <a:ext uri="{FF2B5EF4-FFF2-40B4-BE49-F238E27FC236}">
                <a16:creationId xmlns:a16="http://schemas.microsoft.com/office/drawing/2014/main" id="{9B0B3083-709D-1FC7-BFBA-C4F2D3257FEE}"/>
              </a:ext>
              <a:ext uri="{C183D7F6-B498-43B3-948B-1728B52AA6E4}">
                <adec:decorative xmlns:adec="http://schemas.microsoft.com/office/drawing/2017/decorative" val="1"/>
              </a:ext>
            </a:extLst>
          </p:cNvPr>
          <p:cNvSpPr/>
          <p:nvPr/>
        </p:nvSpPr>
        <p:spPr bwMode="gray">
          <a:xfrm>
            <a:off x="0" y="13525333"/>
            <a:ext cx="9360000" cy="2730667"/>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pic>
        <p:nvPicPr>
          <p:cNvPr id="8" name="Grafik 7">
            <a:extLst>
              <a:ext uri="{FF2B5EF4-FFF2-40B4-BE49-F238E27FC236}">
                <a16:creationId xmlns:a16="http://schemas.microsoft.com/office/drawing/2014/main" id="{6DB32D28-99E6-CEDB-1308-E8AA86413B9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8800" y="1129889"/>
            <a:ext cx="1645200" cy="1177145"/>
          </a:xfrm>
          <a:prstGeom prst="rect">
            <a:avLst/>
          </a:prstGeom>
        </p:spPr>
      </p:pic>
      <p:pic>
        <p:nvPicPr>
          <p:cNvPr id="9" name="Grafik 8">
            <a:extLst>
              <a:ext uri="{FF2B5EF4-FFF2-40B4-BE49-F238E27FC236}">
                <a16:creationId xmlns:a16="http://schemas.microsoft.com/office/drawing/2014/main" id="{B239B802-036F-AAEA-0DFE-B625A130C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bwMode="gray">
          <a:xfrm>
            <a:off x="10094400" y="14616586"/>
            <a:ext cx="1620000" cy="509525"/>
          </a:xfrm>
          <a:prstGeom prst="rect">
            <a:avLst/>
          </a:prstGeom>
        </p:spPr>
      </p:pic>
      <p:sp>
        <p:nvSpPr>
          <p:cNvPr id="4" name="Fußzeilenplatzhalter 3">
            <a:extLst>
              <a:ext uri="{FF2B5EF4-FFF2-40B4-BE49-F238E27FC236}">
                <a16:creationId xmlns:a16="http://schemas.microsoft.com/office/drawing/2014/main" id="{584603D0-3740-CB40-9C94-D226811D1CE4}"/>
              </a:ext>
            </a:extLst>
          </p:cNvPr>
          <p:cNvSpPr>
            <a:spLocks noGrp="1"/>
          </p:cNvSpPr>
          <p:nvPr>
            <p:ph type="ftr" sz="quarter" idx="19"/>
          </p:nvPr>
        </p:nvSpPr>
        <p:spPr bwMode="gray">
          <a:xfrm>
            <a:off x="479936" y="14614111"/>
            <a:ext cx="5040000" cy="512000"/>
          </a:xfrm>
        </p:spPr>
        <p:txBody>
          <a:bodyPr/>
          <a:lstStyle>
            <a:lvl1pPr algn="l">
              <a:defRPr/>
            </a:lvl1pPr>
          </a:lstStyle>
          <a:p>
            <a:r>
              <a:rPr lang="en-US"/>
              <a:t>Slide library     |     ONLY FOR INTERNAL USE</a:t>
            </a:r>
            <a:endParaRPr lang="en-US" dirty="0"/>
          </a:p>
        </p:txBody>
      </p:sp>
    </p:spTree>
    <p:extLst>
      <p:ext uri="{BB962C8B-B14F-4D97-AF65-F5344CB8AC3E}">
        <p14:creationId xmlns:p14="http://schemas.microsoft.com/office/powerpoint/2010/main" val="3341496614"/>
      </p:ext>
    </p:extLst>
  </p:cSld>
  <p:clrMapOvr>
    <a:masterClrMapping/>
  </p:clrMapOvr>
  <p:hf sldNum="0"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dark)">
    <p:bg bwMode="gray">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bwMode="gray">
          <a:xfrm>
            <a:off x="479426" y="6250667"/>
            <a:ext cx="8280755" cy="3754667"/>
          </a:xfrm>
        </p:spPr>
        <p:txBody>
          <a:bodyPr anchor="b"/>
          <a:lstStyle>
            <a:lvl1pPr algn="l">
              <a:defRPr sz="4800" b="1" i="0">
                <a:solidFill>
                  <a:schemeClr val="tx2"/>
                </a:solidFill>
                <a:latin typeface="+mj-lt"/>
              </a:defRPr>
            </a:lvl1pPr>
          </a:lstStyle>
          <a:p>
            <a:r>
              <a:rPr lang="en-US" dirty="0"/>
              <a:t>Presentation title</a:t>
            </a:r>
          </a:p>
        </p:txBody>
      </p:sp>
      <p:sp>
        <p:nvSpPr>
          <p:cNvPr id="3" name="Untertitel 2"/>
          <p:cNvSpPr>
            <a:spLocks noGrp="1"/>
          </p:cNvSpPr>
          <p:nvPr>
            <p:ph type="subTitle" idx="1" hasCustomPrompt="1"/>
          </p:nvPr>
        </p:nvSpPr>
        <p:spPr bwMode="gray">
          <a:xfrm>
            <a:off x="479426" y="10517618"/>
            <a:ext cx="8281375" cy="2218667"/>
          </a:xfrm>
        </p:spPr>
        <p:txBody>
          <a:bodyPr/>
          <a:lstStyle>
            <a:lvl1pPr marL="0" indent="0" algn="l">
              <a:lnSpc>
                <a:spcPct val="100000"/>
              </a:lnSpc>
              <a:spcBef>
                <a:spcPts val="0"/>
              </a:spcBef>
              <a:spcAft>
                <a:spcPts val="2400"/>
              </a:spcAft>
              <a:buFont typeface="Arial" panose="020B0604020202020204" pitchFamily="34" charset="0"/>
              <a:buNone/>
              <a:defRPr sz="2400" b="0">
                <a:solidFill>
                  <a:schemeClr val="bg1"/>
                </a:solidFill>
                <a:latin typeface="+mj-lt"/>
              </a:defRPr>
            </a:lvl1pPr>
            <a:lvl2pPr marL="0" indent="0" algn="l">
              <a:lnSpc>
                <a:spcPct val="100000"/>
              </a:lnSpc>
              <a:spcBef>
                <a:spcPts val="0"/>
              </a:spcBef>
              <a:spcAft>
                <a:spcPts val="0"/>
              </a:spcAft>
              <a:buFont typeface="Arial" panose="020B0604020202020204" pitchFamily="34" charset="0"/>
              <a:buNone/>
              <a:defRPr sz="1600" b="0">
                <a:solidFill>
                  <a:schemeClr val="bg1"/>
                </a:solidFill>
              </a:defRPr>
            </a:lvl2pPr>
            <a:lvl3pPr marL="0" indent="0" algn="l">
              <a:lnSpc>
                <a:spcPct val="100000"/>
              </a:lnSpc>
              <a:spcBef>
                <a:spcPts val="0"/>
              </a:spcBef>
              <a:spcAft>
                <a:spcPts val="0"/>
              </a:spcAft>
              <a:buFont typeface="Arial" panose="020B0604020202020204" pitchFamily="34" charset="0"/>
              <a:buNone/>
              <a:defRPr sz="1600" b="0">
                <a:solidFill>
                  <a:schemeClr val="bg1"/>
                </a:solidFill>
              </a:defRPr>
            </a:lvl3pPr>
            <a:lvl4pPr marL="0" indent="0" algn="l">
              <a:lnSpc>
                <a:spcPct val="100000"/>
              </a:lnSpc>
              <a:spcBef>
                <a:spcPts val="0"/>
              </a:spcBef>
              <a:spcAft>
                <a:spcPts val="0"/>
              </a:spcAft>
              <a:buFont typeface="Arial" panose="020B0604020202020204" pitchFamily="34" charset="0"/>
              <a:buNone/>
              <a:defRPr sz="1600" b="0">
                <a:solidFill>
                  <a:schemeClr val="bg1"/>
                </a:solidFill>
              </a:defRPr>
            </a:lvl4pPr>
            <a:lvl5pPr marL="0" indent="0" algn="l">
              <a:lnSpc>
                <a:spcPct val="100000"/>
              </a:lnSpc>
              <a:spcBef>
                <a:spcPts val="0"/>
              </a:spcBef>
              <a:spcAft>
                <a:spcPts val="0"/>
              </a:spcAft>
              <a:buFont typeface="Arial" panose="020B0604020202020204" pitchFamily="34" charset="0"/>
              <a:buNone/>
              <a:defRPr sz="1600" b="0">
                <a:solidFill>
                  <a:schemeClr val="bg1"/>
                </a:solidFill>
              </a:defRPr>
            </a:lvl5pPr>
            <a:lvl6pPr marL="0" indent="0" algn="l">
              <a:lnSpc>
                <a:spcPct val="100000"/>
              </a:lnSpc>
              <a:spcBef>
                <a:spcPts val="0"/>
              </a:spcBef>
              <a:spcAft>
                <a:spcPts val="0"/>
              </a:spcAft>
              <a:buFont typeface="Arial" panose="020B0604020202020204" pitchFamily="34" charset="0"/>
              <a:buNone/>
              <a:defRPr sz="1600" b="0">
                <a:solidFill>
                  <a:schemeClr val="bg1"/>
                </a:solidFill>
              </a:defRPr>
            </a:lvl6pPr>
            <a:lvl7pPr marL="0" indent="0" algn="l">
              <a:lnSpc>
                <a:spcPct val="100000"/>
              </a:lnSpc>
              <a:spcBef>
                <a:spcPts val="0"/>
              </a:spcBef>
              <a:spcAft>
                <a:spcPts val="0"/>
              </a:spcAft>
              <a:buFont typeface="Arial" panose="020B0604020202020204" pitchFamily="34" charset="0"/>
              <a:buNone/>
              <a:defRPr sz="1600" b="0">
                <a:solidFill>
                  <a:schemeClr val="bg1"/>
                </a:solidFill>
              </a:defRPr>
            </a:lvl7pPr>
            <a:lvl8pPr marL="0" indent="0" algn="l">
              <a:lnSpc>
                <a:spcPct val="100000"/>
              </a:lnSpc>
              <a:spcBef>
                <a:spcPts val="0"/>
              </a:spcBef>
              <a:spcAft>
                <a:spcPts val="0"/>
              </a:spcAft>
              <a:buFont typeface="Arial" panose="020B0604020202020204" pitchFamily="34" charset="0"/>
              <a:buNone/>
              <a:defRPr sz="1600" b="0">
                <a:solidFill>
                  <a:schemeClr val="bg1"/>
                </a:solidFill>
              </a:defRPr>
            </a:lvl8pPr>
            <a:lvl9pPr marL="0" indent="0" algn="l">
              <a:lnSpc>
                <a:spcPct val="100000"/>
              </a:lnSpc>
              <a:spcBef>
                <a:spcPts val="0"/>
              </a:spcBef>
              <a:spcAft>
                <a:spcPts val="0"/>
              </a:spcAft>
              <a:buFont typeface="Arial" panose="020B0604020202020204" pitchFamily="34" charset="0"/>
              <a:buNone/>
              <a:defRPr sz="1600" b="0">
                <a:solidFill>
                  <a:schemeClr val="bg1"/>
                </a:solidFill>
              </a:defRPr>
            </a:lvl9pPr>
          </a:lstStyle>
          <a:p>
            <a:r>
              <a:rPr lang="en-US" dirty="0"/>
              <a:t>Subtitle of the presentation</a:t>
            </a:r>
          </a:p>
          <a:p>
            <a:pPr lvl="1"/>
            <a:r>
              <a:rPr lang="en-US" dirty="0"/>
              <a:t>Author | Date | Place</a:t>
            </a:r>
          </a:p>
        </p:txBody>
      </p:sp>
      <p:sp>
        <p:nvSpPr>
          <p:cNvPr id="10" name="Rechteck 9">
            <a:extLst>
              <a:ext uri="{FF2B5EF4-FFF2-40B4-BE49-F238E27FC236}">
                <a16:creationId xmlns:a16="http://schemas.microsoft.com/office/drawing/2014/main" id="{9B0B3083-709D-1FC7-BFBA-C4F2D3257FEE}"/>
              </a:ext>
              <a:ext uri="{C183D7F6-B498-43B3-948B-1728B52AA6E4}">
                <adec:decorative xmlns:adec="http://schemas.microsoft.com/office/drawing/2017/decorative" val="1"/>
              </a:ext>
            </a:extLst>
          </p:cNvPr>
          <p:cNvSpPr/>
          <p:nvPr/>
        </p:nvSpPr>
        <p:spPr bwMode="gray">
          <a:xfrm>
            <a:off x="0" y="13525333"/>
            <a:ext cx="9360000" cy="27306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pic>
        <p:nvPicPr>
          <p:cNvPr id="8" name="Grafik 7">
            <a:extLst>
              <a:ext uri="{FF2B5EF4-FFF2-40B4-BE49-F238E27FC236}">
                <a16:creationId xmlns:a16="http://schemas.microsoft.com/office/drawing/2014/main" id="{6DB32D28-99E6-CEDB-1308-E8AA86413B9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8800" y="1129889"/>
            <a:ext cx="1645200" cy="1177145"/>
          </a:xfrm>
          <a:prstGeom prst="rect">
            <a:avLst/>
          </a:prstGeom>
        </p:spPr>
      </p:pic>
      <p:pic>
        <p:nvPicPr>
          <p:cNvPr id="9" name="Grafik 8">
            <a:extLst>
              <a:ext uri="{FF2B5EF4-FFF2-40B4-BE49-F238E27FC236}">
                <a16:creationId xmlns:a16="http://schemas.microsoft.com/office/drawing/2014/main" id="{B239B802-036F-AAEA-0DFE-B625A130C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bwMode="gray">
          <a:xfrm>
            <a:off x="10094400" y="14616586"/>
            <a:ext cx="1620000" cy="509525"/>
          </a:xfrm>
          <a:prstGeom prst="rect">
            <a:avLst/>
          </a:prstGeom>
        </p:spPr>
      </p:pic>
      <p:sp>
        <p:nvSpPr>
          <p:cNvPr id="4" name="Fußzeilenplatzhalter 3">
            <a:extLst>
              <a:ext uri="{FF2B5EF4-FFF2-40B4-BE49-F238E27FC236}">
                <a16:creationId xmlns:a16="http://schemas.microsoft.com/office/drawing/2014/main" id="{584603D0-3740-CB40-9C94-D226811D1CE4}"/>
              </a:ext>
            </a:extLst>
          </p:cNvPr>
          <p:cNvSpPr>
            <a:spLocks noGrp="1"/>
          </p:cNvSpPr>
          <p:nvPr>
            <p:ph type="ftr" sz="quarter" idx="19"/>
          </p:nvPr>
        </p:nvSpPr>
        <p:spPr bwMode="gray">
          <a:xfrm>
            <a:off x="479936" y="14614111"/>
            <a:ext cx="5040000" cy="512000"/>
          </a:xfrm>
        </p:spPr>
        <p:txBody>
          <a:bodyPr/>
          <a:lstStyle>
            <a:lvl1pPr algn="l">
              <a:defRPr>
                <a:solidFill>
                  <a:schemeClr val="bg1"/>
                </a:solidFill>
              </a:defRPr>
            </a:lvl1pPr>
          </a:lstStyle>
          <a:p>
            <a:r>
              <a:rPr lang="en-US"/>
              <a:t>Slide library     |     ONLY FOR INTERNAL USE</a:t>
            </a:r>
            <a:endParaRPr lang="en-US" dirty="0"/>
          </a:p>
        </p:txBody>
      </p:sp>
    </p:spTree>
    <p:extLst>
      <p:ext uri="{BB962C8B-B14F-4D97-AF65-F5344CB8AC3E}">
        <p14:creationId xmlns:p14="http://schemas.microsoft.com/office/powerpoint/2010/main" val="3696325491"/>
      </p:ext>
    </p:extLst>
  </p:cSld>
  <p:clrMapOvr>
    <a:masterClrMapping/>
  </p:clrMapOvr>
  <p:hf sldNum="0" hdr="0" ft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image (dark)">
    <p:bg>
      <p:bgPr>
        <a:solidFill>
          <a:schemeClr val="bg2"/>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E497B016-C9FA-B4F6-C161-98540A473741}"/>
              </a:ext>
            </a:extLst>
          </p:cNvPr>
          <p:cNvSpPr>
            <a:spLocks noGrp="1"/>
          </p:cNvSpPr>
          <p:nvPr>
            <p:ph type="pic" sz="quarter" idx="10" hasCustomPrompt="1"/>
          </p:nvPr>
        </p:nvSpPr>
        <p:spPr bwMode="ltGray">
          <a:xfrm>
            <a:off x="0" y="0"/>
            <a:ext cx="12192000"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solidFill>
                  <a:schemeClr val="bg1"/>
                </a:solidFill>
              </a:defRPr>
            </a:lvl2pPr>
            <a:lvl3pPr marL="0" indent="0" algn="ctr">
              <a:spcBef>
                <a:spcPts val="0"/>
              </a:spcBef>
              <a:spcAft>
                <a:spcPts val="0"/>
              </a:spcAft>
              <a:buFontTx/>
              <a:buNone/>
              <a:tabLst/>
              <a:defRPr sz="1200" b="0">
                <a:solidFill>
                  <a:schemeClr val="bg1"/>
                </a:solidFill>
              </a:defRPr>
            </a:lvl3pPr>
            <a:lvl4pPr marL="0" indent="0" algn="ctr">
              <a:spcBef>
                <a:spcPts val="0"/>
              </a:spcBef>
              <a:spcAft>
                <a:spcPts val="0"/>
              </a:spcAft>
              <a:buFontTx/>
              <a:buNone/>
              <a:tabLst/>
              <a:defRPr sz="1200" b="0">
                <a:solidFill>
                  <a:schemeClr val="bg1"/>
                </a:solidFill>
              </a:defRPr>
            </a:lvl4pPr>
            <a:lvl5pPr marL="0" indent="0" algn="ctr">
              <a:spcBef>
                <a:spcPts val="0"/>
              </a:spcBef>
              <a:spcAft>
                <a:spcPts val="0"/>
              </a:spcAft>
              <a:buFontTx/>
              <a:buNone/>
              <a:tabLst/>
              <a:defRPr sz="1200" b="0">
                <a:solidFill>
                  <a:schemeClr val="bg1"/>
                </a:solidFill>
              </a:defRPr>
            </a:lvl5pPr>
            <a:lvl6pPr marL="0" indent="0" algn="ctr">
              <a:spcBef>
                <a:spcPts val="0"/>
              </a:spcBef>
              <a:spcAft>
                <a:spcPts val="0"/>
              </a:spcAft>
              <a:buFontTx/>
              <a:buNone/>
              <a:tabLst/>
              <a:defRPr sz="1200" b="0">
                <a:solidFill>
                  <a:schemeClr val="bg1"/>
                </a:solidFill>
              </a:defRPr>
            </a:lvl6pPr>
            <a:lvl7pPr marL="0" indent="0" algn="ctr">
              <a:spcBef>
                <a:spcPts val="0"/>
              </a:spcBef>
              <a:spcAft>
                <a:spcPts val="0"/>
              </a:spcAft>
              <a:buFontTx/>
              <a:buNone/>
              <a:tabLst/>
              <a:defRPr sz="1200" b="0">
                <a:solidFill>
                  <a:schemeClr val="bg1"/>
                </a:solidFill>
              </a:defRPr>
            </a:lvl7pPr>
            <a:lvl8pPr marL="0" indent="0" algn="ctr">
              <a:spcBef>
                <a:spcPts val="0"/>
              </a:spcBef>
              <a:spcAft>
                <a:spcPts val="0"/>
              </a:spcAft>
              <a:buFontTx/>
              <a:buNone/>
              <a:tabLst/>
              <a:defRPr sz="1200" b="0">
                <a:solidFill>
                  <a:schemeClr val="bg1"/>
                </a:solidFill>
              </a:defRPr>
            </a:lvl8pPr>
            <a:lvl9pPr marL="0" indent="0" algn="ctr">
              <a:spcBef>
                <a:spcPts val="0"/>
              </a:spcBef>
              <a:spcAft>
                <a:spcPts val="0"/>
              </a:spcAft>
              <a:buFontTx/>
              <a:buNone/>
              <a:tabLst/>
              <a:defRPr sz="1200" b="0">
                <a:solidFill>
                  <a:schemeClr val="bg1"/>
                </a:solidFill>
              </a:defRPr>
            </a:lvl9pPr>
          </a:lstStyle>
          <a:p>
            <a:r>
              <a:rPr lang="en-US" dirty="0"/>
              <a:t>Add picture</a:t>
            </a:r>
          </a:p>
        </p:txBody>
      </p:sp>
      <p:sp>
        <p:nvSpPr>
          <p:cNvPr id="2" name="Titel 1"/>
          <p:cNvSpPr>
            <a:spLocks noGrp="1"/>
          </p:cNvSpPr>
          <p:nvPr>
            <p:ph type="ctrTitle" hasCustomPrompt="1"/>
          </p:nvPr>
        </p:nvSpPr>
        <p:spPr bwMode="gray">
          <a:xfrm>
            <a:off x="479426" y="6250667"/>
            <a:ext cx="7272338" cy="3754667"/>
          </a:xfrm>
        </p:spPr>
        <p:txBody>
          <a:bodyPr anchor="b"/>
          <a:lstStyle>
            <a:lvl1pPr algn="l">
              <a:defRPr sz="4800" b="1" i="0">
                <a:solidFill>
                  <a:schemeClr val="bg1"/>
                </a:solidFill>
                <a:latin typeface="+mj-lt"/>
              </a:defRPr>
            </a:lvl1pPr>
          </a:lstStyle>
          <a:p>
            <a:r>
              <a:rPr lang="en-US" dirty="0"/>
              <a:t>Presentation title</a:t>
            </a:r>
          </a:p>
        </p:txBody>
      </p:sp>
      <p:sp>
        <p:nvSpPr>
          <p:cNvPr id="3" name="Untertitel 2"/>
          <p:cNvSpPr>
            <a:spLocks noGrp="1"/>
          </p:cNvSpPr>
          <p:nvPr>
            <p:ph type="subTitle" idx="1" hasCustomPrompt="1"/>
          </p:nvPr>
        </p:nvSpPr>
        <p:spPr bwMode="gray">
          <a:xfrm>
            <a:off x="479426" y="10517618"/>
            <a:ext cx="7272928" cy="2218667"/>
          </a:xfrm>
        </p:spPr>
        <p:txBody>
          <a:bodyPr/>
          <a:lstStyle>
            <a:lvl1pPr marL="0" indent="0" algn="l">
              <a:lnSpc>
                <a:spcPct val="100000"/>
              </a:lnSpc>
              <a:spcBef>
                <a:spcPts val="0"/>
              </a:spcBef>
              <a:spcAft>
                <a:spcPts val="2400"/>
              </a:spcAft>
              <a:buFont typeface="Arial" panose="020B0604020202020204" pitchFamily="34" charset="0"/>
              <a:buNone/>
              <a:defRPr sz="2400" b="0">
                <a:solidFill>
                  <a:schemeClr val="bg1"/>
                </a:solidFill>
                <a:latin typeface="+mj-lt"/>
              </a:defRPr>
            </a:lvl1pPr>
            <a:lvl2pPr marL="0" indent="0" algn="l">
              <a:lnSpc>
                <a:spcPct val="100000"/>
              </a:lnSpc>
              <a:spcBef>
                <a:spcPts val="0"/>
              </a:spcBef>
              <a:spcAft>
                <a:spcPts val="0"/>
              </a:spcAft>
              <a:buFont typeface="Arial" panose="020B0604020202020204" pitchFamily="34" charset="0"/>
              <a:buNone/>
              <a:defRPr sz="1600" b="0">
                <a:solidFill>
                  <a:schemeClr val="bg1"/>
                </a:solidFill>
              </a:defRPr>
            </a:lvl2pPr>
            <a:lvl3pPr marL="0" indent="0" algn="l">
              <a:lnSpc>
                <a:spcPct val="100000"/>
              </a:lnSpc>
              <a:spcBef>
                <a:spcPts val="0"/>
              </a:spcBef>
              <a:spcAft>
                <a:spcPts val="0"/>
              </a:spcAft>
              <a:buFont typeface="Arial" panose="020B0604020202020204" pitchFamily="34" charset="0"/>
              <a:buNone/>
              <a:defRPr sz="1600" b="0">
                <a:solidFill>
                  <a:schemeClr val="bg1"/>
                </a:solidFill>
              </a:defRPr>
            </a:lvl3pPr>
            <a:lvl4pPr marL="0" indent="0" algn="l">
              <a:lnSpc>
                <a:spcPct val="100000"/>
              </a:lnSpc>
              <a:spcBef>
                <a:spcPts val="0"/>
              </a:spcBef>
              <a:spcAft>
                <a:spcPts val="0"/>
              </a:spcAft>
              <a:buFont typeface="Arial" panose="020B0604020202020204" pitchFamily="34" charset="0"/>
              <a:buNone/>
              <a:defRPr sz="1600" b="0">
                <a:solidFill>
                  <a:schemeClr val="bg1"/>
                </a:solidFill>
              </a:defRPr>
            </a:lvl4pPr>
            <a:lvl5pPr marL="0" indent="0" algn="l">
              <a:lnSpc>
                <a:spcPct val="100000"/>
              </a:lnSpc>
              <a:spcBef>
                <a:spcPts val="0"/>
              </a:spcBef>
              <a:spcAft>
                <a:spcPts val="0"/>
              </a:spcAft>
              <a:buFont typeface="Arial" panose="020B0604020202020204" pitchFamily="34" charset="0"/>
              <a:buNone/>
              <a:defRPr sz="1600" b="0">
                <a:solidFill>
                  <a:schemeClr val="bg1"/>
                </a:solidFill>
              </a:defRPr>
            </a:lvl5pPr>
            <a:lvl6pPr marL="0" indent="0" algn="l">
              <a:lnSpc>
                <a:spcPct val="100000"/>
              </a:lnSpc>
              <a:spcBef>
                <a:spcPts val="0"/>
              </a:spcBef>
              <a:spcAft>
                <a:spcPts val="0"/>
              </a:spcAft>
              <a:buFont typeface="Arial" panose="020B0604020202020204" pitchFamily="34" charset="0"/>
              <a:buNone/>
              <a:defRPr sz="1600" b="0">
                <a:solidFill>
                  <a:schemeClr val="bg1"/>
                </a:solidFill>
              </a:defRPr>
            </a:lvl6pPr>
            <a:lvl7pPr marL="0" indent="0" algn="l">
              <a:lnSpc>
                <a:spcPct val="100000"/>
              </a:lnSpc>
              <a:spcBef>
                <a:spcPts val="0"/>
              </a:spcBef>
              <a:spcAft>
                <a:spcPts val="0"/>
              </a:spcAft>
              <a:buFont typeface="Arial" panose="020B0604020202020204" pitchFamily="34" charset="0"/>
              <a:buNone/>
              <a:defRPr sz="1600" b="0">
                <a:solidFill>
                  <a:schemeClr val="bg1"/>
                </a:solidFill>
              </a:defRPr>
            </a:lvl7pPr>
            <a:lvl8pPr marL="0" indent="0" algn="l">
              <a:lnSpc>
                <a:spcPct val="100000"/>
              </a:lnSpc>
              <a:spcBef>
                <a:spcPts val="0"/>
              </a:spcBef>
              <a:spcAft>
                <a:spcPts val="0"/>
              </a:spcAft>
              <a:buFont typeface="Arial" panose="020B0604020202020204" pitchFamily="34" charset="0"/>
              <a:buNone/>
              <a:defRPr sz="1600" b="0">
                <a:solidFill>
                  <a:schemeClr val="bg1"/>
                </a:solidFill>
              </a:defRPr>
            </a:lvl8pPr>
            <a:lvl9pPr marL="0" indent="0" algn="l">
              <a:lnSpc>
                <a:spcPct val="100000"/>
              </a:lnSpc>
              <a:spcBef>
                <a:spcPts val="0"/>
              </a:spcBef>
              <a:spcAft>
                <a:spcPts val="0"/>
              </a:spcAft>
              <a:buFont typeface="Arial" panose="020B0604020202020204" pitchFamily="34" charset="0"/>
              <a:buNone/>
              <a:defRPr sz="1600" b="0">
                <a:solidFill>
                  <a:schemeClr val="bg1"/>
                </a:solidFill>
              </a:defRPr>
            </a:lvl9pPr>
          </a:lstStyle>
          <a:p>
            <a:r>
              <a:rPr lang="en-US" dirty="0"/>
              <a:t>Subtitle of the presentation</a:t>
            </a:r>
          </a:p>
          <a:p>
            <a:pPr lvl="1"/>
            <a:r>
              <a:rPr lang="en-US" dirty="0"/>
              <a:t>Author | Date | Place</a:t>
            </a:r>
          </a:p>
        </p:txBody>
      </p:sp>
      <p:sp>
        <p:nvSpPr>
          <p:cNvPr id="4" name="Fußzeilenplatzhalter 3">
            <a:extLst>
              <a:ext uri="{FF2B5EF4-FFF2-40B4-BE49-F238E27FC236}">
                <a16:creationId xmlns:a16="http://schemas.microsoft.com/office/drawing/2014/main" id="{65B23BDB-375D-448C-7262-11E792AC8FAE}"/>
              </a:ext>
            </a:extLst>
          </p:cNvPr>
          <p:cNvSpPr>
            <a:spLocks noGrp="1"/>
          </p:cNvSpPr>
          <p:nvPr>
            <p:ph type="ftr" sz="quarter" idx="19"/>
          </p:nvPr>
        </p:nvSpPr>
        <p:spPr bwMode="gray">
          <a:xfrm>
            <a:off x="479936" y="14614111"/>
            <a:ext cx="5040000" cy="512000"/>
          </a:xfrm>
        </p:spPr>
        <p:txBody>
          <a:bodyPr/>
          <a:lstStyle>
            <a:lvl1pPr algn="l">
              <a:defRPr>
                <a:solidFill>
                  <a:schemeClr val="bg1"/>
                </a:solidFill>
              </a:defRPr>
            </a:lvl1pPr>
          </a:lstStyle>
          <a:p>
            <a:r>
              <a:rPr lang="en-US"/>
              <a:t>Slide library     |     ONLY FOR INTERNAL USE</a:t>
            </a:r>
            <a:endParaRPr lang="en-US" dirty="0"/>
          </a:p>
        </p:txBody>
      </p:sp>
      <p:sp>
        <p:nvSpPr>
          <p:cNvPr id="5" name="Text Placeholder 8">
            <a:extLst>
              <a:ext uri="{FF2B5EF4-FFF2-40B4-BE49-F238E27FC236}">
                <a16:creationId xmlns:a16="http://schemas.microsoft.com/office/drawing/2014/main" id="{A9A75F8B-7A38-F1DD-491D-3E0B998BD203}"/>
              </a:ext>
            </a:extLst>
          </p:cNvPr>
          <p:cNvSpPr>
            <a:spLocks noGrp="1"/>
          </p:cNvSpPr>
          <p:nvPr>
            <p:ph type="body" sz="quarter" idx="30"/>
          </p:nvPr>
        </p:nvSpPr>
        <p:spPr bwMode="gray">
          <a:xfrm>
            <a:off x="478800" y="1129889"/>
            <a:ext cx="1645200" cy="1177600"/>
          </a:xfrm>
          <a:blipFill>
            <a:blip>
              <a:extLst>
                <a:ext uri="{96DAC541-7B7A-43D3-8B79-37D633B846F1}">
                  <asvg:svgBlip xmlns:asvg="http://schemas.microsoft.com/office/drawing/2016/SVG/main" r:embed="rId2"/>
                </a:ext>
              </a:extLst>
            </a:blip>
            <a:srcRect/>
            <a:stretch>
              <a:fillRect t="20" b="20"/>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sp>
        <p:nvSpPr>
          <p:cNvPr id="6" name="Text Placeholder 8">
            <a:extLst>
              <a:ext uri="{FF2B5EF4-FFF2-40B4-BE49-F238E27FC236}">
                <a16:creationId xmlns:a16="http://schemas.microsoft.com/office/drawing/2014/main" id="{0EDBEA77-ABD0-D5A8-255C-A067BF57DCC4}"/>
              </a:ext>
              <a:ext uri="{C183D7F6-B498-43B3-948B-1728B52AA6E4}">
                <adec:decorative xmlns:adec="http://schemas.microsoft.com/office/drawing/2017/decorative" val="1"/>
              </a:ext>
            </a:extLst>
          </p:cNvPr>
          <p:cNvSpPr>
            <a:spLocks noGrp="1"/>
          </p:cNvSpPr>
          <p:nvPr>
            <p:ph type="body" sz="quarter" idx="31"/>
          </p:nvPr>
        </p:nvSpPr>
        <p:spPr bwMode="gray">
          <a:xfrm>
            <a:off x="10092439" y="14617600"/>
            <a:ext cx="1620000" cy="512000"/>
          </a:xfrm>
          <a:blipFill>
            <a:blip>
              <a:extLst>
                <a:ext uri="{96DAC541-7B7A-43D3-8B79-37D633B846F1}">
                  <asvg:svgBlip xmlns:asvg="http://schemas.microsoft.com/office/drawing/2016/SVG/main" r:embed="rId3"/>
                </a:ext>
              </a:extLst>
            </a:blip>
            <a:srcRect/>
            <a:stretch>
              <a:fillRect t="-1800" b="-1800"/>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grpSp>
        <p:nvGrpSpPr>
          <p:cNvPr id="7" name="Group 6">
            <a:extLst>
              <a:ext uri="{FF2B5EF4-FFF2-40B4-BE49-F238E27FC236}">
                <a16:creationId xmlns:a16="http://schemas.microsoft.com/office/drawing/2014/main" id="{BA669BE9-DB05-2F9E-3096-174AF48C01E0}"/>
              </a:ext>
              <a:ext uri="{C183D7F6-B498-43B3-948B-1728B52AA6E4}">
                <adec:decorative xmlns:adec="http://schemas.microsoft.com/office/drawing/2017/decorative" val="1"/>
              </a:ext>
            </a:extLst>
          </p:cNvPr>
          <p:cNvGrpSpPr/>
          <p:nvPr/>
        </p:nvGrpSpPr>
        <p:grpSpPr bwMode="gray">
          <a:xfrm>
            <a:off x="-1896888" y="0"/>
            <a:ext cx="1715078" cy="8875653"/>
            <a:chOff x="-1824880" y="2708920"/>
            <a:chExt cx="1715078" cy="3744416"/>
          </a:xfrm>
        </p:grpSpPr>
        <p:sp>
          <p:nvSpPr>
            <p:cNvPr id="8" name="TextBox 7">
              <a:extLst>
                <a:ext uri="{FF2B5EF4-FFF2-40B4-BE49-F238E27FC236}">
                  <a16:creationId xmlns:a16="http://schemas.microsoft.com/office/drawing/2014/main" id="{F9C57377-EFE2-3B36-0F2F-944FECFDEFEC}"/>
                </a:ext>
              </a:extLst>
            </p:cNvPr>
            <p:cNvSpPr txBox="1"/>
            <p:nvPr userDrawn="1"/>
          </p:nvSpPr>
          <p:spPr bwMode="gray">
            <a:xfrm>
              <a:off x="-1824880" y="2708920"/>
              <a:ext cx="1715078" cy="3744416"/>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‘Insert’</a:t>
              </a:r>
            </a:p>
            <a:p>
              <a:pPr marL="144000" indent="-144000">
                <a:lnSpc>
                  <a:spcPct val="120000"/>
                </a:lnSpc>
                <a:spcAft>
                  <a:spcPts val="600"/>
                </a:spcAft>
                <a:buFont typeface="+mj-lt"/>
                <a:buAutoNum type="arabicPeriod"/>
              </a:pPr>
              <a:r>
                <a:rPr lang="en-US" sz="900" dirty="0">
                  <a:solidFill>
                    <a:schemeClr val="tx1"/>
                  </a:solidFill>
                  <a:effectLst/>
                  <a:latin typeface="+mn-lt"/>
                </a:rPr>
                <a:t>Choose ‘Pictures’ and then the corresponding source where the image is located</a:t>
              </a:r>
              <a:endParaRPr lang="en-US" sz="900" dirty="0">
                <a:solidFill>
                  <a:schemeClr val="tx1"/>
                </a:solidFill>
                <a:latin typeface="+mn-lt"/>
              </a:endParaRPr>
            </a:p>
          </p:txBody>
        </p:sp>
        <p:pic>
          <p:nvPicPr>
            <p:cNvPr id="9" name="Picture 8">
              <a:extLst>
                <a:ext uri="{FF2B5EF4-FFF2-40B4-BE49-F238E27FC236}">
                  <a16:creationId xmlns:a16="http://schemas.microsoft.com/office/drawing/2014/main" id="{63372E67-EC64-72AB-4F31-68412C617ADF}"/>
                </a:ext>
              </a:extLst>
            </p:cNvPr>
            <p:cNvPicPr>
              <a:picLocks noChangeAspect="1"/>
            </p:cNvPicPr>
            <p:nvPr userDrawn="1"/>
          </p:nvPicPr>
          <p:blipFill rotWithShape="1">
            <a:blip r:embed="rId4"/>
            <a:srcRect l="8843" r="2395" b="2546"/>
            <a:stretch/>
          </p:blipFill>
          <p:spPr bwMode="gray">
            <a:xfrm>
              <a:off x="-1589806" y="4475212"/>
              <a:ext cx="745332" cy="1122804"/>
            </a:xfrm>
            <a:prstGeom prst="roundRect">
              <a:avLst>
                <a:gd name="adj" fmla="val 3514"/>
              </a:avLst>
            </a:prstGeom>
          </p:spPr>
        </p:pic>
        <p:sp>
          <p:nvSpPr>
            <p:cNvPr id="10" name="TextBox 9">
              <a:extLst>
                <a:ext uri="{FF2B5EF4-FFF2-40B4-BE49-F238E27FC236}">
                  <a16:creationId xmlns:a16="http://schemas.microsoft.com/office/drawing/2014/main" id="{C8EB2689-F775-778E-97D3-0EFCF23014E1}"/>
                </a:ext>
              </a:extLst>
            </p:cNvPr>
            <p:cNvSpPr txBox="1"/>
            <p:nvPr userDrawn="1"/>
          </p:nvSpPr>
          <p:spPr bwMode="gray">
            <a:xfrm>
              <a:off x="-1824880" y="5589240"/>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a:solidFill>
                    <a:schemeClr val="tx1"/>
                  </a:solidFill>
                  <a:effectLst/>
                  <a:latin typeface="+mn-lt"/>
                </a:rPr>
                <a:t>Now the image has </a:t>
              </a:r>
              <a:br>
                <a:rPr lang="en-US" sz="900">
                  <a:solidFill>
                    <a:schemeClr val="tx1"/>
                  </a:solidFill>
                  <a:effectLst/>
                  <a:latin typeface="+mn-lt"/>
                </a:rPr>
              </a:br>
              <a:r>
                <a:rPr lang="en-US" sz="900">
                  <a:solidFill>
                    <a:schemeClr val="tx1"/>
                  </a:solidFill>
                  <a:effectLst/>
                  <a:latin typeface="+mn-lt"/>
                </a:rPr>
                <a:t>been loaded into the </a:t>
              </a:r>
              <a:br>
                <a:rPr lang="en-US" sz="900">
                  <a:solidFill>
                    <a:schemeClr val="tx1"/>
                  </a:solidFill>
                  <a:effectLst/>
                  <a:latin typeface="+mn-lt"/>
                </a:rPr>
              </a:br>
              <a:r>
                <a:rPr lang="en-US" sz="900">
                  <a:solidFill>
                    <a:schemeClr val="tx1"/>
                  </a:solidFill>
                  <a:effectLst/>
                  <a:latin typeface="+mn-lt"/>
                </a:rPr>
                <a:t>placeholder.</a:t>
              </a:r>
              <a:endParaRPr lang="en-US" sz="900" dirty="0">
                <a:solidFill>
                  <a:schemeClr val="tx1"/>
                </a:solidFill>
                <a:latin typeface="+mn-lt"/>
              </a:endParaRPr>
            </a:p>
          </p:txBody>
        </p:sp>
      </p:grpSp>
    </p:spTree>
    <p:extLst>
      <p:ext uri="{BB962C8B-B14F-4D97-AF65-F5344CB8AC3E}">
        <p14:creationId xmlns:p14="http://schemas.microsoft.com/office/powerpoint/2010/main" val="3717316039"/>
      </p:ext>
    </p:extLst>
  </p:cSld>
  <p:clrMapOvr>
    <a:masterClrMapping/>
  </p:clrMapOvr>
  <p:hf sldNum="0"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image (bright)">
    <p:bg>
      <p:bgPr>
        <a:solidFill>
          <a:schemeClr val="bg1"/>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82DAC9A8-F395-3F0C-869E-1EF7B1AD07A5}"/>
              </a:ext>
              <a:ext uri="{C183D7F6-B498-43B3-948B-1728B52AA6E4}">
                <adec:decorative xmlns:adec="http://schemas.microsoft.com/office/drawing/2017/decorative" val="1"/>
              </a:ext>
            </a:extLst>
          </p:cNvPr>
          <p:cNvSpPr/>
          <p:nvPr/>
        </p:nvSpPr>
        <p:spPr bwMode="gray">
          <a:xfrm>
            <a:off x="0" y="0"/>
            <a:ext cx="12196800" cy="16256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 name="Bildplatzhalter 10">
            <a:extLst>
              <a:ext uri="{FF2B5EF4-FFF2-40B4-BE49-F238E27FC236}">
                <a16:creationId xmlns:a16="http://schemas.microsoft.com/office/drawing/2014/main" id="{E497B016-C9FA-B4F6-C161-98540A473741}"/>
              </a:ext>
            </a:extLst>
          </p:cNvPr>
          <p:cNvSpPr>
            <a:spLocks noGrp="1"/>
          </p:cNvSpPr>
          <p:nvPr>
            <p:ph type="pic" sz="quarter" idx="10" hasCustomPrompt="1"/>
          </p:nvPr>
        </p:nvSpPr>
        <p:spPr bwMode="gray">
          <a:xfrm>
            <a:off x="0" y="0"/>
            <a:ext cx="12192000"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2" name="Titel 1"/>
          <p:cNvSpPr>
            <a:spLocks noGrp="1"/>
          </p:cNvSpPr>
          <p:nvPr>
            <p:ph type="ctrTitle" hasCustomPrompt="1"/>
          </p:nvPr>
        </p:nvSpPr>
        <p:spPr bwMode="gray">
          <a:xfrm>
            <a:off x="479426" y="6250667"/>
            <a:ext cx="7272338" cy="3754667"/>
          </a:xfrm>
        </p:spPr>
        <p:txBody>
          <a:bodyPr anchor="b"/>
          <a:lstStyle>
            <a:lvl1pPr algn="l">
              <a:defRPr sz="4800" b="1" i="0">
                <a:solidFill>
                  <a:schemeClr val="bg2"/>
                </a:solidFill>
                <a:latin typeface="+mj-lt"/>
              </a:defRPr>
            </a:lvl1pPr>
          </a:lstStyle>
          <a:p>
            <a:r>
              <a:rPr lang="en-US" dirty="0"/>
              <a:t>Presentation title</a:t>
            </a:r>
          </a:p>
        </p:txBody>
      </p:sp>
      <p:sp>
        <p:nvSpPr>
          <p:cNvPr id="3" name="Untertitel 2"/>
          <p:cNvSpPr>
            <a:spLocks noGrp="1"/>
          </p:cNvSpPr>
          <p:nvPr>
            <p:ph type="subTitle" idx="1" hasCustomPrompt="1"/>
          </p:nvPr>
        </p:nvSpPr>
        <p:spPr bwMode="gray">
          <a:xfrm>
            <a:off x="479426" y="10517618"/>
            <a:ext cx="7272928" cy="2218667"/>
          </a:xfrm>
        </p:spPr>
        <p:txBody>
          <a:bodyPr/>
          <a:lstStyle>
            <a:lvl1pPr marL="0" indent="0" algn="l">
              <a:lnSpc>
                <a:spcPct val="100000"/>
              </a:lnSpc>
              <a:spcBef>
                <a:spcPts val="0"/>
              </a:spcBef>
              <a:spcAft>
                <a:spcPts val="2400"/>
              </a:spcAft>
              <a:buFont typeface="Arial" panose="020B0604020202020204" pitchFamily="34" charset="0"/>
              <a:buNone/>
              <a:defRPr sz="2400" b="0">
                <a:solidFill>
                  <a:schemeClr val="bg2"/>
                </a:solidFill>
                <a:latin typeface="+mj-lt"/>
              </a:defRPr>
            </a:lvl1pPr>
            <a:lvl2pPr marL="0" indent="0" algn="l">
              <a:lnSpc>
                <a:spcPct val="100000"/>
              </a:lnSpc>
              <a:spcBef>
                <a:spcPts val="0"/>
              </a:spcBef>
              <a:spcAft>
                <a:spcPts val="0"/>
              </a:spcAft>
              <a:buFont typeface="Arial" panose="020B0604020202020204" pitchFamily="34" charset="0"/>
              <a:buNone/>
              <a:defRPr sz="1600" b="0">
                <a:solidFill>
                  <a:schemeClr val="bg2"/>
                </a:solidFill>
              </a:defRPr>
            </a:lvl2pPr>
            <a:lvl3pPr marL="0" indent="0" algn="l">
              <a:lnSpc>
                <a:spcPct val="100000"/>
              </a:lnSpc>
              <a:spcBef>
                <a:spcPts val="0"/>
              </a:spcBef>
              <a:spcAft>
                <a:spcPts val="0"/>
              </a:spcAft>
              <a:buFont typeface="Arial" panose="020B0604020202020204" pitchFamily="34" charset="0"/>
              <a:buNone/>
              <a:defRPr sz="1600" b="0">
                <a:solidFill>
                  <a:schemeClr val="bg2"/>
                </a:solidFill>
              </a:defRPr>
            </a:lvl3pPr>
            <a:lvl4pPr marL="0" indent="0" algn="l">
              <a:lnSpc>
                <a:spcPct val="100000"/>
              </a:lnSpc>
              <a:spcBef>
                <a:spcPts val="0"/>
              </a:spcBef>
              <a:spcAft>
                <a:spcPts val="0"/>
              </a:spcAft>
              <a:buFont typeface="Arial" panose="020B0604020202020204" pitchFamily="34" charset="0"/>
              <a:buNone/>
              <a:defRPr sz="1600" b="0">
                <a:solidFill>
                  <a:schemeClr val="bg2"/>
                </a:solidFill>
              </a:defRPr>
            </a:lvl4pPr>
            <a:lvl5pPr marL="0" indent="0" algn="l">
              <a:lnSpc>
                <a:spcPct val="100000"/>
              </a:lnSpc>
              <a:spcBef>
                <a:spcPts val="0"/>
              </a:spcBef>
              <a:spcAft>
                <a:spcPts val="0"/>
              </a:spcAft>
              <a:buFont typeface="Arial" panose="020B0604020202020204" pitchFamily="34" charset="0"/>
              <a:buNone/>
              <a:defRPr sz="1600" b="0">
                <a:solidFill>
                  <a:schemeClr val="bg2"/>
                </a:solidFill>
              </a:defRPr>
            </a:lvl5pPr>
            <a:lvl6pPr marL="0" indent="0" algn="l">
              <a:lnSpc>
                <a:spcPct val="100000"/>
              </a:lnSpc>
              <a:spcBef>
                <a:spcPts val="0"/>
              </a:spcBef>
              <a:spcAft>
                <a:spcPts val="0"/>
              </a:spcAft>
              <a:buFont typeface="Arial" panose="020B0604020202020204" pitchFamily="34" charset="0"/>
              <a:buNone/>
              <a:defRPr sz="1600" b="0">
                <a:solidFill>
                  <a:schemeClr val="bg2"/>
                </a:solidFill>
              </a:defRPr>
            </a:lvl6pPr>
            <a:lvl7pPr marL="0" indent="0" algn="l">
              <a:lnSpc>
                <a:spcPct val="100000"/>
              </a:lnSpc>
              <a:spcBef>
                <a:spcPts val="0"/>
              </a:spcBef>
              <a:spcAft>
                <a:spcPts val="0"/>
              </a:spcAft>
              <a:buFont typeface="Arial" panose="020B0604020202020204" pitchFamily="34" charset="0"/>
              <a:buNone/>
              <a:defRPr sz="1600" b="0">
                <a:solidFill>
                  <a:schemeClr val="bg2"/>
                </a:solidFill>
              </a:defRPr>
            </a:lvl7pPr>
            <a:lvl8pPr marL="0" indent="0" algn="l">
              <a:lnSpc>
                <a:spcPct val="100000"/>
              </a:lnSpc>
              <a:spcBef>
                <a:spcPts val="0"/>
              </a:spcBef>
              <a:spcAft>
                <a:spcPts val="0"/>
              </a:spcAft>
              <a:buFont typeface="Arial" panose="020B0604020202020204" pitchFamily="34" charset="0"/>
              <a:buNone/>
              <a:defRPr sz="1600" b="0">
                <a:solidFill>
                  <a:schemeClr val="bg2"/>
                </a:solidFill>
              </a:defRPr>
            </a:lvl8pPr>
            <a:lvl9pPr marL="0" indent="0" algn="l">
              <a:lnSpc>
                <a:spcPct val="100000"/>
              </a:lnSpc>
              <a:spcBef>
                <a:spcPts val="0"/>
              </a:spcBef>
              <a:spcAft>
                <a:spcPts val="0"/>
              </a:spcAft>
              <a:buFont typeface="Arial" panose="020B0604020202020204" pitchFamily="34" charset="0"/>
              <a:buNone/>
              <a:defRPr sz="1600" b="0">
                <a:solidFill>
                  <a:schemeClr val="bg2"/>
                </a:solidFill>
              </a:defRPr>
            </a:lvl9pPr>
          </a:lstStyle>
          <a:p>
            <a:r>
              <a:rPr lang="en-US" dirty="0"/>
              <a:t>Subtitle of the presentation</a:t>
            </a:r>
          </a:p>
          <a:p>
            <a:pPr lvl="1"/>
            <a:r>
              <a:rPr lang="en-US" dirty="0"/>
              <a:t>Author | Date | Place</a:t>
            </a:r>
          </a:p>
        </p:txBody>
      </p:sp>
      <p:sp>
        <p:nvSpPr>
          <p:cNvPr id="5" name="Fußzeilenplatzhalter 3">
            <a:extLst>
              <a:ext uri="{FF2B5EF4-FFF2-40B4-BE49-F238E27FC236}">
                <a16:creationId xmlns:a16="http://schemas.microsoft.com/office/drawing/2014/main" id="{5D14FE30-3C4E-F754-2D41-93EF7194D6C4}"/>
              </a:ext>
            </a:extLst>
          </p:cNvPr>
          <p:cNvSpPr>
            <a:spLocks noGrp="1"/>
          </p:cNvSpPr>
          <p:nvPr>
            <p:ph type="ftr" sz="quarter" idx="19"/>
          </p:nvPr>
        </p:nvSpPr>
        <p:spPr bwMode="gray">
          <a:xfrm>
            <a:off x="479936" y="14614111"/>
            <a:ext cx="5040000" cy="512000"/>
          </a:xfrm>
        </p:spPr>
        <p:txBody>
          <a:bodyPr/>
          <a:lstStyle>
            <a:lvl1pPr algn="l">
              <a:defRPr/>
            </a:lvl1pPr>
          </a:lstStyle>
          <a:p>
            <a:r>
              <a:rPr lang="en-US" dirty="0"/>
              <a:t>Slide library     |     ONLY FOR INTERNAL USE</a:t>
            </a:r>
          </a:p>
        </p:txBody>
      </p:sp>
      <p:sp>
        <p:nvSpPr>
          <p:cNvPr id="9" name="Text Placeholder 8">
            <a:extLst>
              <a:ext uri="{FF2B5EF4-FFF2-40B4-BE49-F238E27FC236}">
                <a16:creationId xmlns:a16="http://schemas.microsoft.com/office/drawing/2014/main" id="{9A611717-560C-23BF-BFA5-6461F5FD8E88}"/>
              </a:ext>
            </a:extLst>
          </p:cNvPr>
          <p:cNvSpPr>
            <a:spLocks noGrp="1"/>
          </p:cNvSpPr>
          <p:nvPr>
            <p:ph type="body" sz="quarter" idx="30"/>
          </p:nvPr>
        </p:nvSpPr>
        <p:spPr bwMode="gray">
          <a:xfrm>
            <a:off x="478800" y="1129889"/>
            <a:ext cx="1645200" cy="1177600"/>
          </a:xfrm>
          <a:blipFill>
            <a:blip>
              <a:extLst>
                <a:ext uri="{96DAC541-7B7A-43D3-8B79-37D633B846F1}">
                  <asvg:svgBlip xmlns:asvg="http://schemas.microsoft.com/office/drawing/2016/SVG/main" r:embed="rId2"/>
                </a:ext>
              </a:extLst>
            </a:blip>
            <a:srcRect/>
            <a:stretch>
              <a:fillRect t="20" b="20"/>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sp>
        <p:nvSpPr>
          <p:cNvPr id="13" name="Text Placeholder 8">
            <a:extLst>
              <a:ext uri="{FF2B5EF4-FFF2-40B4-BE49-F238E27FC236}">
                <a16:creationId xmlns:a16="http://schemas.microsoft.com/office/drawing/2014/main" id="{93782BBF-D8A0-BA04-4568-B85013E9E548}"/>
              </a:ext>
              <a:ext uri="{C183D7F6-B498-43B3-948B-1728B52AA6E4}">
                <adec:decorative xmlns:adec="http://schemas.microsoft.com/office/drawing/2017/decorative" val="1"/>
              </a:ext>
            </a:extLst>
          </p:cNvPr>
          <p:cNvSpPr>
            <a:spLocks noGrp="1"/>
          </p:cNvSpPr>
          <p:nvPr>
            <p:ph type="body" sz="quarter" idx="31"/>
          </p:nvPr>
        </p:nvSpPr>
        <p:spPr bwMode="gray">
          <a:xfrm>
            <a:off x="10092439" y="14617600"/>
            <a:ext cx="1620000" cy="512000"/>
          </a:xfrm>
          <a:blipFill>
            <a:blip>
              <a:extLst>
                <a:ext uri="{96DAC541-7B7A-43D3-8B79-37D633B846F1}">
                  <asvg:svgBlip xmlns:asvg="http://schemas.microsoft.com/office/drawing/2016/SVG/main" r:embed="rId3"/>
                </a:ext>
              </a:extLst>
            </a:blip>
            <a:srcRect/>
            <a:stretch>
              <a:fillRect t="-1800" b="-1800"/>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grpSp>
        <p:nvGrpSpPr>
          <p:cNvPr id="12" name="Group 11">
            <a:extLst>
              <a:ext uri="{FF2B5EF4-FFF2-40B4-BE49-F238E27FC236}">
                <a16:creationId xmlns:a16="http://schemas.microsoft.com/office/drawing/2014/main" id="{2AD6AF06-02D9-288E-3250-06E22F2FE2FC}"/>
              </a:ext>
              <a:ext uri="{C183D7F6-B498-43B3-948B-1728B52AA6E4}">
                <adec:decorative xmlns:adec="http://schemas.microsoft.com/office/drawing/2017/decorative" val="1"/>
              </a:ext>
            </a:extLst>
          </p:cNvPr>
          <p:cNvGrpSpPr/>
          <p:nvPr/>
        </p:nvGrpSpPr>
        <p:grpSpPr bwMode="gray">
          <a:xfrm>
            <a:off x="-1896888" y="0"/>
            <a:ext cx="1715078" cy="8875653"/>
            <a:chOff x="-1824880" y="2708920"/>
            <a:chExt cx="1715078" cy="3744416"/>
          </a:xfrm>
        </p:grpSpPr>
        <p:sp>
          <p:nvSpPr>
            <p:cNvPr id="14" name="TextBox 13">
              <a:extLst>
                <a:ext uri="{FF2B5EF4-FFF2-40B4-BE49-F238E27FC236}">
                  <a16:creationId xmlns:a16="http://schemas.microsoft.com/office/drawing/2014/main" id="{2B32CD0F-9230-7E21-AAD3-A6C5516575CD}"/>
                </a:ext>
              </a:extLst>
            </p:cNvPr>
            <p:cNvSpPr txBox="1"/>
            <p:nvPr userDrawn="1"/>
          </p:nvSpPr>
          <p:spPr bwMode="gray">
            <a:xfrm>
              <a:off x="-1824880" y="2708920"/>
              <a:ext cx="1715078" cy="3744416"/>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‘Insert’</a:t>
              </a:r>
            </a:p>
            <a:p>
              <a:pPr marL="144000" indent="-144000">
                <a:lnSpc>
                  <a:spcPct val="120000"/>
                </a:lnSpc>
                <a:spcAft>
                  <a:spcPts val="600"/>
                </a:spcAft>
                <a:buFont typeface="+mj-lt"/>
                <a:buAutoNum type="arabicPeriod"/>
              </a:pPr>
              <a:r>
                <a:rPr lang="en-US" sz="900" dirty="0">
                  <a:solidFill>
                    <a:schemeClr val="tx1"/>
                  </a:solidFill>
                  <a:effectLst/>
                  <a:latin typeface="+mn-lt"/>
                </a:rPr>
                <a:t>Choose ‘Pictures’ and then the corresponding source where the image is located</a:t>
              </a:r>
              <a:endParaRPr lang="en-US" sz="900" dirty="0">
                <a:solidFill>
                  <a:schemeClr val="tx1"/>
                </a:solidFill>
                <a:latin typeface="+mn-lt"/>
              </a:endParaRPr>
            </a:p>
          </p:txBody>
        </p:sp>
        <p:pic>
          <p:nvPicPr>
            <p:cNvPr id="15" name="Picture 14">
              <a:extLst>
                <a:ext uri="{FF2B5EF4-FFF2-40B4-BE49-F238E27FC236}">
                  <a16:creationId xmlns:a16="http://schemas.microsoft.com/office/drawing/2014/main" id="{23E0A192-DE0E-E520-25E7-B303A079C7E3}"/>
                </a:ext>
              </a:extLst>
            </p:cNvPr>
            <p:cNvPicPr>
              <a:picLocks noChangeAspect="1"/>
            </p:cNvPicPr>
            <p:nvPr userDrawn="1"/>
          </p:nvPicPr>
          <p:blipFill rotWithShape="1">
            <a:blip r:embed="rId4"/>
            <a:srcRect l="8843" r="2395" b="2546"/>
            <a:stretch/>
          </p:blipFill>
          <p:spPr bwMode="gray">
            <a:xfrm>
              <a:off x="-1589806" y="4475212"/>
              <a:ext cx="745332" cy="1122804"/>
            </a:xfrm>
            <a:prstGeom prst="roundRect">
              <a:avLst>
                <a:gd name="adj" fmla="val 3514"/>
              </a:avLst>
            </a:prstGeom>
          </p:spPr>
        </p:pic>
        <p:sp>
          <p:nvSpPr>
            <p:cNvPr id="16" name="TextBox 15">
              <a:extLst>
                <a:ext uri="{FF2B5EF4-FFF2-40B4-BE49-F238E27FC236}">
                  <a16:creationId xmlns:a16="http://schemas.microsoft.com/office/drawing/2014/main" id="{BF14A84B-7BF0-7BFD-629D-A25AF4354A2D}"/>
                </a:ext>
              </a:extLst>
            </p:cNvPr>
            <p:cNvSpPr txBox="1"/>
            <p:nvPr userDrawn="1"/>
          </p:nvSpPr>
          <p:spPr bwMode="gray">
            <a:xfrm>
              <a:off x="-1824880" y="5589240"/>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spTree>
    <p:extLst>
      <p:ext uri="{BB962C8B-B14F-4D97-AF65-F5344CB8AC3E}">
        <p14:creationId xmlns:p14="http://schemas.microsoft.com/office/powerpoint/2010/main" val="1602341182"/>
      </p:ext>
    </p:extLst>
  </p:cSld>
  <p:clrMapOvr>
    <a:masterClrMapping/>
  </p:clrMapOvr>
  <p:hf sldNum="0"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image (small)">
    <p:bg bwMode="ltGray">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bwMode="gray">
          <a:xfrm>
            <a:off x="479426" y="6250667"/>
            <a:ext cx="7272338" cy="3754667"/>
          </a:xfrm>
        </p:spPr>
        <p:txBody>
          <a:bodyPr anchor="b"/>
          <a:lstStyle>
            <a:lvl1pPr algn="l">
              <a:defRPr sz="4800" b="1" i="0">
                <a:solidFill>
                  <a:schemeClr val="tx2"/>
                </a:solidFill>
                <a:latin typeface="+mj-lt"/>
              </a:defRPr>
            </a:lvl1pPr>
          </a:lstStyle>
          <a:p>
            <a:r>
              <a:rPr lang="en-US" dirty="0"/>
              <a:t>Presentation title</a:t>
            </a:r>
          </a:p>
        </p:txBody>
      </p:sp>
      <p:sp>
        <p:nvSpPr>
          <p:cNvPr id="3" name="Untertitel 2"/>
          <p:cNvSpPr>
            <a:spLocks noGrp="1"/>
          </p:cNvSpPr>
          <p:nvPr>
            <p:ph type="subTitle" idx="1" hasCustomPrompt="1"/>
          </p:nvPr>
        </p:nvSpPr>
        <p:spPr bwMode="gray">
          <a:xfrm>
            <a:off x="479426" y="10517618"/>
            <a:ext cx="7272928" cy="2218667"/>
          </a:xfrm>
        </p:spPr>
        <p:txBody>
          <a:bodyPr/>
          <a:lstStyle>
            <a:lvl1pPr marL="0" indent="0" algn="l">
              <a:lnSpc>
                <a:spcPct val="100000"/>
              </a:lnSpc>
              <a:spcBef>
                <a:spcPts val="0"/>
              </a:spcBef>
              <a:spcAft>
                <a:spcPts val="2400"/>
              </a:spcAft>
              <a:buFont typeface="Arial" panose="020B0604020202020204" pitchFamily="34" charset="0"/>
              <a:buNone/>
              <a:defRPr sz="2400" b="0">
                <a:solidFill>
                  <a:schemeClr val="bg1"/>
                </a:solidFill>
                <a:latin typeface="+mj-lt"/>
              </a:defRPr>
            </a:lvl1pPr>
            <a:lvl2pPr marL="0" indent="0" algn="l">
              <a:lnSpc>
                <a:spcPct val="100000"/>
              </a:lnSpc>
              <a:spcBef>
                <a:spcPts val="0"/>
              </a:spcBef>
              <a:spcAft>
                <a:spcPts val="0"/>
              </a:spcAft>
              <a:buFont typeface="Arial" panose="020B0604020202020204" pitchFamily="34" charset="0"/>
              <a:buNone/>
              <a:defRPr sz="1600" b="0">
                <a:solidFill>
                  <a:schemeClr val="bg1"/>
                </a:solidFill>
              </a:defRPr>
            </a:lvl2pPr>
            <a:lvl3pPr marL="0" indent="0" algn="l">
              <a:lnSpc>
                <a:spcPct val="100000"/>
              </a:lnSpc>
              <a:spcBef>
                <a:spcPts val="0"/>
              </a:spcBef>
              <a:spcAft>
                <a:spcPts val="0"/>
              </a:spcAft>
              <a:buFont typeface="Arial" panose="020B0604020202020204" pitchFamily="34" charset="0"/>
              <a:buNone/>
              <a:defRPr sz="1600" b="0">
                <a:solidFill>
                  <a:schemeClr val="bg1"/>
                </a:solidFill>
              </a:defRPr>
            </a:lvl3pPr>
            <a:lvl4pPr marL="0" indent="0" algn="l">
              <a:lnSpc>
                <a:spcPct val="100000"/>
              </a:lnSpc>
              <a:spcBef>
                <a:spcPts val="0"/>
              </a:spcBef>
              <a:spcAft>
                <a:spcPts val="0"/>
              </a:spcAft>
              <a:buFont typeface="Arial" panose="020B0604020202020204" pitchFamily="34" charset="0"/>
              <a:buNone/>
              <a:defRPr sz="1600" b="0">
                <a:solidFill>
                  <a:schemeClr val="bg1"/>
                </a:solidFill>
              </a:defRPr>
            </a:lvl4pPr>
            <a:lvl5pPr marL="0" indent="0" algn="l">
              <a:lnSpc>
                <a:spcPct val="100000"/>
              </a:lnSpc>
              <a:spcBef>
                <a:spcPts val="0"/>
              </a:spcBef>
              <a:spcAft>
                <a:spcPts val="0"/>
              </a:spcAft>
              <a:buFont typeface="Arial" panose="020B0604020202020204" pitchFamily="34" charset="0"/>
              <a:buNone/>
              <a:defRPr sz="1600" b="0">
                <a:solidFill>
                  <a:schemeClr val="bg1"/>
                </a:solidFill>
              </a:defRPr>
            </a:lvl5pPr>
            <a:lvl6pPr marL="0" indent="0" algn="l">
              <a:lnSpc>
                <a:spcPct val="100000"/>
              </a:lnSpc>
              <a:spcBef>
                <a:spcPts val="0"/>
              </a:spcBef>
              <a:spcAft>
                <a:spcPts val="0"/>
              </a:spcAft>
              <a:buFont typeface="Arial" panose="020B0604020202020204" pitchFamily="34" charset="0"/>
              <a:buNone/>
              <a:defRPr sz="1600" b="0">
                <a:solidFill>
                  <a:schemeClr val="bg1"/>
                </a:solidFill>
              </a:defRPr>
            </a:lvl6pPr>
            <a:lvl7pPr marL="0" indent="0" algn="l">
              <a:lnSpc>
                <a:spcPct val="100000"/>
              </a:lnSpc>
              <a:spcBef>
                <a:spcPts val="0"/>
              </a:spcBef>
              <a:spcAft>
                <a:spcPts val="0"/>
              </a:spcAft>
              <a:buFont typeface="Arial" panose="020B0604020202020204" pitchFamily="34" charset="0"/>
              <a:buNone/>
              <a:defRPr sz="1600" b="0">
                <a:solidFill>
                  <a:schemeClr val="bg1"/>
                </a:solidFill>
              </a:defRPr>
            </a:lvl7pPr>
            <a:lvl8pPr marL="0" indent="0" algn="l">
              <a:lnSpc>
                <a:spcPct val="100000"/>
              </a:lnSpc>
              <a:spcBef>
                <a:spcPts val="0"/>
              </a:spcBef>
              <a:spcAft>
                <a:spcPts val="0"/>
              </a:spcAft>
              <a:buFont typeface="Arial" panose="020B0604020202020204" pitchFamily="34" charset="0"/>
              <a:buNone/>
              <a:defRPr sz="1600" b="0">
                <a:solidFill>
                  <a:schemeClr val="bg1"/>
                </a:solidFill>
              </a:defRPr>
            </a:lvl8pPr>
            <a:lvl9pPr marL="0" indent="0" algn="l">
              <a:lnSpc>
                <a:spcPct val="100000"/>
              </a:lnSpc>
              <a:spcBef>
                <a:spcPts val="0"/>
              </a:spcBef>
              <a:spcAft>
                <a:spcPts val="0"/>
              </a:spcAft>
              <a:buFont typeface="Arial" panose="020B0604020202020204" pitchFamily="34" charset="0"/>
              <a:buNone/>
              <a:defRPr sz="1600" b="0">
                <a:solidFill>
                  <a:schemeClr val="bg1"/>
                </a:solidFill>
              </a:defRPr>
            </a:lvl9pPr>
          </a:lstStyle>
          <a:p>
            <a:r>
              <a:rPr lang="en-US" dirty="0"/>
              <a:t>Subtitle of the presentation</a:t>
            </a:r>
          </a:p>
          <a:p>
            <a:pPr lvl="1"/>
            <a:r>
              <a:rPr lang="en-US" dirty="0"/>
              <a:t>Author | Date | Place</a:t>
            </a:r>
          </a:p>
        </p:txBody>
      </p:sp>
      <p:sp>
        <p:nvSpPr>
          <p:cNvPr id="11" name="Bildplatzhalter 10">
            <a:extLst>
              <a:ext uri="{FF2B5EF4-FFF2-40B4-BE49-F238E27FC236}">
                <a16:creationId xmlns:a16="http://schemas.microsoft.com/office/drawing/2014/main" id="{E497B016-C9FA-B4F6-C161-98540A473741}"/>
              </a:ext>
            </a:extLst>
          </p:cNvPr>
          <p:cNvSpPr>
            <a:spLocks noGrp="1"/>
          </p:cNvSpPr>
          <p:nvPr>
            <p:ph type="pic" sz="quarter" idx="10" hasCustomPrompt="1"/>
          </p:nvPr>
        </p:nvSpPr>
        <p:spPr bwMode="gray">
          <a:xfrm>
            <a:off x="8124826" y="0"/>
            <a:ext cx="4067175" cy="16256000"/>
          </a:xfrm>
          <a:solidFill>
            <a:srgbClr val="E5E3DE"/>
          </a:solidFill>
        </p:spPr>
        <p:txBody>
          <a:bodyPr tIns="720000" anchor="ctr" anchorCtr="0"/>
          <a:lstStyle>
            <a:lvl1pPr marL="0" indent="0" algn="ctr">
              <a:spcBef>
                <a:spcPts val="0"/>
              </a:spcBef>
              <a:spcAft>
                <a:spcPts val="0"/>
              </a:spcAft>
              <a:buFontTx/>
              <a:buNone/>
              <a:tabLst/>
              <a:defRPr sz="1200" b="0"/>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r>
              <a:rPr lang="en-US" dirty="0"/>
              <a:t>Add picture</a:t>
            </a:r>
          </a:p>
        </p:txBody>
      </p:sp>
      <p:pic>
        <p:nvPicPr>
          <p:cNvPr id="14" name="Grafik 13">
            <a:extLst>
              <a:ext uri="{FF2B5EF4-FFF2-40B4-BE49-F238E27FC236}">
                <a16:creationId xmlns:a16="http://schemas.microsoft.com/office/drawing/2014/main" id="{AB10EE33-A0A3-2BD8-C7ED-852048EC8CE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8800" y="1126400"/>
            <a:ext cx="1645200" cy="1177145"/>
          </a:xfrm>
          <a:prstGeom prst="rect">
            <a:avLst/>
          </a:prstGeom>
        </p:spPr>
      </p:pic>
      <p:sp>
        <p:nvSpPr>
          <p:cNvPr id="4" name="Fußzeilenplatzhalter 3">
            <a:extLst>
              <a:ext uri="{FF2B5EF4-FFF2-40B4-BE49-F238E27FC236}">
                <a16:creationId xmlns:a16="http://schemas.microsoft.com/office/drawing/2014/main" id="{C5F7B9D5-A641-50BA-7FC3-561DC9FE3D6A}"/>
              </a:ext>
            </a:extLst>
          </p:cNvPr>
          <p:cNvSpPr>
            <a:spLocks noGrp="1"/>
          </p:cNvSpPr>
          <p:nvPr>
            <p:ph type="ftr" sz="quarter" idx="19"/>
          </p:nvPr>
        </p:nvSpPr>
        <p:spPr bwMode="gray">
          <a:xfrm>
            <a:off x="479426" y="14614111"/>
            <a:ext cx="5040000" cy="512000"/>
          </a:xfrm>
        </p:spPr>
        <p:txBody>
          <a:bodyPr/>
          <a:lstStyle>
            <a:lvl1pPr algn="l">
              <a:defRPr>
                <a:solidFill>
                  <a:schemeClr val="bg1"/>
                </a:solidFill>
              </a:defRPr>
            </a:lvl1pPr>
          </a:lstStyle>
          <a:p>
            <a:r>
              <a:rPr lang="en-US"/>
              <a:t>Slide library     |     ONLY FOR INTERNAL USE</a:t>
            </a:r>
            <a:endParaRPr lang="en-US" dirty="0"/>
          </a:p>
        </p:txBody>
      </p:sp>
      <p:sp>
        <p:nvSpPr>
          <p:cNvPr id="5" name="Text Placeholder 8">
            <a:extLst>
              <a:ext uri="{FF2B5EF4-FFF2-40B4-BE49-F238E27FC236}">
                <a16:creationId xmlns:a16="http://schemas.microsoft.com/office/drawing/2014/main" id="{D866CAA2-63E1-6F81-7EFF-FDAEDBEBDB8A}"/>
              </a:ext>
              <a:ext uri="{C183D7F6-B498-43B3-948B-1728B52AA6E4}">
                <adec:decorative xmlns:adec="http://schemas.microsoft.com/office/drawing/2017/decorative" val="1"/>
              </a:ext>
            </a:extLst>
          </p:cNvPr>
          <p:cNvSpPr>
            <a:spLocks noGrp="1"/>
          </p:cNvSpPr>
          <p:nvPr>
            <p:ph type="body" sz="quarter" idx="31"/>
          </p:nvPr>
        </p:nvSpPr>
        <p:spPr bwMode="gray">
          <a:xfrm>
            <a:off x="10092439" y="14617600"/>
            <a:ext cx="1620000" cy="512000"/>
          </a:xfrm>
          <a:blipFill>
            <a:blip>
              <a:extLst>
                <a:ext uri="{96DAC541-7B7A-43D3-8B79-37D633B846F1}">
                  <asvg:svgBlip xmlns:asvg="http://schemas.microsoft.com/office/drawing/2016/SVG/main" r:embed="rId3"/>
                </a:ext>
              </a:extLst>
            </a:blip>
            <a:srcRect/>
            <a:stretch>
              <a:fillRect t="-1800" b="-1800"/>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grpSp>
        <p:nvGrpSpPr>
          <p:cNvPr id="7" name="Group 6">
            <a:extLst>
              <a:ext uri="{FF2B5EF4-FFF2-40B4-BE49-F238E27FC236}">
                <a16:creationId xmlns:a16="http://schemas.microsoft.com/office/drawing/2014/main" id="{A57EF9D1-8084-900C-7FA7-5911AE05DF6A}"/>
              </a:ext>
            </a:extLst>
          </p:cNvPr>
          <p:cNvGrpSpPr/>
          <p:nvPr/>
        </p:nvGrpSpPr>
        <p:grpSpPr>
          <a:xfrm>
            <a:off x="-1896888" y="-2"/>
            <a:ext cx="1715078" cy="9407777"/>
            <a:chOff x="-1896888" y="-1"/>
            <a:chExt cx="1715078" cy="3968906"/>
          </a:xfrm>
        </p:grpSpPr>
        <p:grpSp>
          <p:nvGrpSpPr>
            <p:cNvPr id="8" name="Group 7">
              <a:extLst>
                <a:ext uri="{FF2B5EF4-FFF2-40B4-BE49-F238E27FC236}">
                  <a16:creationId xmlns:a16="http://schemas.microsoft.com/office/drawing/2014/main" id="{159A983F-9F6F-A926-AEC5-4FACF9E2D074}"/>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0" name="TextBox 9">
                <a:extLst>
                  <a:ext uri="{FF2B5EF4-FFF2-40B4-BE49-F238E27FC236}">
                    <a16:creationId xmlns:a16="http://schemas.microsoft.com/office/drawing/2014/main" id="{983D953E-E380-CFC6-C92D-671FF1353240}"/>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6" name="TextBox 15">
                <a:extLst>
                  <a:ext uri="{FF2B5EF4-FFF2-40B4-BE49-F238E27FC236}">
                    <a16:creationId xmlns:a16="http://schemas.microsoft.com/office/drawing/2014/main" id="{7E977E43-9AC9-5DE8-872C-DE5721584781}"/>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9" name="Picture 8">
              <a:extLst>
                <a:ext uri="{FF2B5EF4-FFF2-40B4-BE49-F238E27FC236}">
                  <a16:creationId xmlns:a16="http://schemas.microsoft.com/office/drawing/2014/main" id="{E1FE6BE3-5F4F-7DFE-63C0-033BF7E3E590}"/>
                </a:ext>
              </a:extLst>
            </p:cNvPr>
            <p:cNvPicPr>
              <a:picLocks noChangeAspect="1"/>
            </p:cNvPicPr>
            <p:nvPr userDrawn="1"/>
          </p:nvPicPr>
          <p:blipFill>
            <a:blip r:embed="rId4"/>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537068200"/>
      </p:ext>
    </p:extLst>
  </p:cSld>
  <p:clrMapOvr>
    <a:masterClrMapping/>
  </p:clrMapOvr>
  <p:hf sldNum="0" hdr="0" ftr="0" dt="0"/>
  <p:extLst>
    <p:ext uri="{DCECCB84-F9BA-43D5-87BE-67443E8EF086}">
      <p15:sldGuideLst xmlns:p15="http://schemas.microsoft.com/office/powerpoint/2012/main">
        <p15:guide id="1" orient="horz" pos="2682">
          <p15:clr>
            <a:srgbClr val="FBAE40"/>
          </p15:clr>
        </p15:guide>
        <p15:guide id="7" orient="horz" pos="279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dirty="0"/>
              <a:t>Add agenda title</a:t>
            </a:r>
          </a:p>
        </p:txBody>
      </p:sp>
      <p:sp>
        <p:nvSpPr>
          <p:cNvPr id="10" name="Textplatzhalter 9"/>
          <p:cNvSpPr>
            <a:spLocks noGrp="1"/>
          </p:cNvSpPr>
          <p:nvPr>
            <p:ph type="body" sz="quarter" idx="15" hasCustomPrompt="1"/>
          </p:nvPr>
        </p:nvSpPr>
        <p:spPr bwMode="gray">
          <a:xfrm>
            <a:off x="479425" y="3349039"/>
            <a:ext cx="11233151" cy="10754546"/>
          </a:xfrm>
        </p:spPr>
        <p:txBody>
          <a:bodyPr/>
          <a:lstStyle>
            <a:lvl1pPr marL="360000" indent="-360000">
              <a:spcBef>
                <a:spcPts val="1800"/>
              </a:spcBef>
              <a:buFont typeface="+mj-lt"/>
              <a:buAutoNum type="arabicPeriod"/>
              <a:defRPr sz="2000"/>
            </a:lvl1pPr>
            <a:lvl2pPr marL="540000" indent="-180000">
              <a:spcBef>
                <a:spcPts val="200"/>
              </a:spcBef>
              <a:spcAft>
                <a:spcPts val="200"/>
              </a:spcAft>
              <a:buFont typeface="Arial" panose="020B0604020202020204" pitchFamily="34" charset="0"/>
              <a:buChar char="•"/>
              <a:defRPr/>
            </a:lvl2pPr>
            <a:lvl3pPr marL="540000" indent="-180000">
              <a:spcBef>
                <a:spcPts val="200"/>
              </a:spcBef>
              <a:spcAft>
                <a:spcPts val="200"/>
              </a:spcAft>
              <a:buFont typeface="Arial" panose="020B0604020202020204" pitchFamily="34" charset="0"/>
              <a:buChar char="•"/>
              <a:defRPr/>
            </a:lvl3pPr>
            <a:lvl4pPr marL="540000" indent="-180000">
              <a:spcBef>
                <a:spcPts val="200"/>
              </a:spcBef>
              <a:spcAft>
                <a:spcPts val="200"/>
              </a:spcAft>
              <a:buFont typeface="Arial" panose="020B0604020202020204" pitchFamily="34" charset="0"/>
              <a:buChar char="•"/>
              <a:defRPr/>
            </a:lvl4pPr>
            <a:lvl5pPr marL="540000" indent="-180000">
              <a:spcBef>
                <a:spcPts val="200"/>
              </a:spcBef>
              <a:spcAft>
                <a:spcPts val="200"/>
              </a:spcAft>
              <a:buFont typeface="Arial" panose="020B0604020202020204" pitchFamily="34" charset="0"/>
              <a:buChar char="•"/>
              <a:defRPr sz="1600"/>
            </a:lvl5pPr>
            <a:lvl6pPr marL="540000" indent="-180000">
              <a:spcBef>
                <a:spcPts val="200"/>
              </a:spcBef>
              <a:spcAft>
                <a:spcPts val="200"/>
              </a:spcAft>
              <a:buFont typeface="Arial" panose="020B0604020202020204" pitchFamily="34" charset="0"/>
              <a:buChar char="•"/>
              <a:defRPr sz="1600"/>
            </a:lvl6pPr>
            <a:lvl7pPr marL="540000" indent="-180000">
              <a:spcBef>
                <a:spcPts val="200"/>
              </a:spcBef>
              <a:spcAft>
                <a:spcPts val="200"/>
              </a:spcAft>
              <a:buFont typeface="Arial" panose="020B0604020202020204" pitchFamily="34" charset="0"/>
              <a:buChar char="•"/>
              <a:defRPr sz="1600"/>
            </a:lvl7pPr>
            <a:lvl8pPr marL="540000" indent="-180000">
              <a:spcBef>
                <a:spcPts val="200"/>
              </a:spcBef>
              <a:spcAft>
                <a:spcPts val="200"/>
              </a:spcAft>
              <a:buFont typeface="Arial" panose="020B0604020202020204" pitchFamily="34" charset="0"/>
              <a:buChar char="•"/>
              <a:defRPr sz="1600"/>
            </a:lvl8pPr>
            <a:lvl9pPr marL="540000" indent="-180000">
              <a:spcBef>
                <a:spcPts val="200"/>
              </a:spcBef>
              <a:spcAft>
                <a:spcPts val="200"/>
              </a:spcAft>
              <a:buFont typeface="Arial" panose="020B0604020202020204" pitchFamily="34" charset="0"/>
              <a:buChar char="•"/>
              <a:defRPr sz="1600"/>
            </a:lvl9pPr>
          </a:lstStyle>
          <a:p>
            <a:pPr lvl="0"/>
            <a:r>
              <a:rPr lang="en-US" dirty="0"/>
              <a:t>Edit text by clicking. Use the "Increase/decrease list level" buttons on the Start tab to switch between the set up text levels.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6" name="Fußzeilenplatzhalter 5">
            <a:extLst>
              <a:ext uri="{FF2B5EF4-FFF2-40B4-BE49-F238E27FC236}">
                <a16:creationId xmlns:a16="http://schemas.microsoft.com/office/drawing/2014/main" id="{BA817014-5BFC-469F-98F9-387F1D269363}"/>
              </a:ext>
            </a:extLst>
          </p:cNvPr>
          <p:cNvSpPr>
            <a:spLocks noGrp="1"/>
          </p:cNvSpPr>
          <p:nvPr>
            <p:ph type="ftr" sz="quarter" idx="16"/>
          </p:nvPr>
        </p:nvSpPr>
        <p:spPr bwMode="gray"/>
        <p:txBody>
          <a:bodyPr/>
          <a:lstStyle/>
          <a:p>
            <a:r>
              <a:rPr lang="en-US"/>
              <a:t>Slide library     |     ONLY FOR INTERNAL USE</a:t>
            </a:r>
            <a:endParaRPr lang="en-US" dirty="0"/>
          </a:p>
        </p:txBody>
      </p:sp>
      <p:sp>
        <p:nvSpPr>
          <p:cNvPr id="7" name="Foliennummernplatzhalter 6">
            <a:extLst>
              <a:ext uri="{FF2B5EF4-FFF2-40B4-BE49-F238E27FC236}">
                <a16:creationId xmlns:a16="http://schemas.microsoft.com/office/drawing/2014/main" id="{BF4CBD4C-0F49-F57C-9B27-DEC864627EEC}"/>
              </a:ext>
            </a:extLst>
          </p:cNvPr>
          <p:cNvSpPr>
            <a:spLocks noGrp="1"/>
          </p:cNvSpPr>
          <p:nvPr>
            <p:ph type="sldNum" sz="quarter" idx="17"/>
          </p:nvPr>
        </p:nvSpPr>
        <p:spPr bwMode="gray"/>
        <p:txBody>
          <a:bodyPr/>
          <a:lstStyle/>
          <a:p>
            <a:fld id="{8FF9B0DE-3FEB-4AA0-B465-B80EF7C1333D}" type="slidenum">
              <a:rPr lang="en-US" smtClean="0"/>
              <a:pPr/>
              <a:t>‹Nº›</a:t>
            </a:fld>
            <a:endParaRPr lang="en-US" dirty="0"/>
          </a:p>
        </p:txBody>
      </p:sp>
    </p:spTree>
    <p:extLst>
      <p:ext uri="{BB962C8B-B14F-4D97-AF65-F5344CB8AC3E}">
        <p14:creationId xmlns:p14="http://schemas.microsoft.com/office/powerpoint/2010/main" val="415392672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alternative">
    <p:bg bwMode="blackWhite">
      <p:bgPr>
        <a:solidFill>
          <a:schemeClr val="bg2"/>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1F75BC8-F612-2B70-B801-672E4369F889}"/>
              </a:ext>
            </a:extLst>
          </p:cNvPr>
          <p:cNvSpPr>
            <a:spLocks noGrp="1"/>
          </p:cNvSpPr>
          <p:nvPr>
            <p:ph type="title" hasCustomPrompt="1"/>
          </p:nvPr>
        </p:nvSpPr>
        <p:spPr bwMode="gray"/>
        <p:txBody>
          <a:bodyPr/>
          <a:lstStyle>
            <a:lvl1pPr>
              <a:defRPr>
                <a:solidFill>
                  <a:schemeClr val="tx2"/>
                </a:solidFill>
              </a:defRPr>
            </a:lvl1pPr>
          </a:lstStyle>
          <a:p>
            <a:r>
              <a:rPr lang="en-US" dirty="0"/>
              <a:t>Add agenda title</a:t>
            </a:r>
          </a:p>
        </p:txBody>
      </p:sp>
      <p:sp>
        <p:nvSpPr>
          <p:cNvPr id="6" name="Fußzeilenplatzhalter 5">
            <a:extLst>
              <a:ext uri="{FF2B5EF4-FFF2-40B4-BE49-F238E27FC236}">
                <a16:creationId xmlns:a16="http://schemas.microsoft.com/office/drawing/2014/main" id="{BA817014-5BFC-469F-98F9-387F1D269363}"/>
              </a:ext>
            </a:extLst>
          </p:cNvPr>
          <p:cNvSpPr>
            <a:spLocks noGrp="1"/>
          </p:cNvSpPr>
          <p:nvPr>
            <p:ph type="ftr" sz="quarter" idx="16"/>
          </p:nvPr>
        </p:nvSpPr>
        <p:spPr bwMode="gray"/>
        <p:txBody>
          <a:bodyPr/>
          <a:lstStyle>
            <a:lvl1pPr>
              <a:defRPr>
                <a:solidFill>
                  <a:schemeClr val="bg1"/>
                </a:solidFill>
              </a:defRPr>
            </a:lvl1pPr>
          </a:lstStyle>
          <a:p>
            <a:r>
              <a:rPr lang="en-US"/>
              <a:t>Slide library     |     ONLY FOR INTERNAL USE</a:t>
            </a:r>
            <a:endParaRPr lang="en-US" dirty="0"/>
          </a:p>
        </p:txBody>
      </p:sp>
      <p:sp>
        <p:nvSpPr>
          <p:cNvPr id="7" name="Foliennummernplatzhalter 6">
            <a:extLst>
              <a:ext uri="{FF2B5EF4-FFF2-40B4-BE49-F238E27FC236}">
                <a16:creationId xmlns:a16="http://schemas.microsoft.com/office/drawing/2014/main" id="{BF4CBD4C-0F49-F57C-9B27-DEC864627EEC}"/>
              </a:ext>
            </a:extLst>
          </p:cNvPr>
          <p:cNvSpPr>
            <a:spLocks noGrp="1"/>
          </p:cNvSpPr>
          <p:nvPr>
            <p:ph type="sldNum" sz="quarter" idx="17"/>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sp>
        <p:nvSpPr>
          <p:cNvPr id="15" name="Textplatzhalter 8">
            <a:extLst>
              <a:ext uri="{FF2B5EF4-FFF2-40B4-BE49-F238E27FC236}">
                <a16:creationId xmlns:a16="http://schemas.microsoft.com/office/drawing/2014/main" id="{4C4A6E80-CB53-4D72-1B7B-3500815C4B7B}"/>
              </a:ext>
            </a:extLst>
          </p:cNvPr>
          <p:cNvSpPr>
            <a:spLocks noGrp="1"/>
          </p:cNvSpPr>
          <p:nvPr>
            <p:ph type="body" sz="quarter" idx="48" hasCustomPrompt="1"/>
          </p:nvPr>
        </p:nvSpPr>
        <p:spPr bwMode="white">
          <a:xfrm>
            <a:off x="479480" y="3348802"/>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dirty="0"/>
              <a:t>00</a:t>
            </a:r>
          </a:p>
        </p:txBody>
      </p:sp>
      <p:sp>
        <p:nvSpPr>
          <p:cNvPr id="9" name="Textplatzhalter 8">
            <a:extLst>
              <a:ext uri="{FF2B5EF4-FFF2-40B4-BE49-F238E27FC236}">
                <a16:creationId xmlns:a16="http://schemas.microsoft.com/office/drawing/2014/main" id="{7E03331E-BAE6-FE9A-0655-4888C3038D4F}"/>
              </a:ext>
            </a:extLst>
          </p:cNvPr>
          <p:cNvSpPr>
            <a:spLocks noGrp="1"/>
          </p:cNvSpPr>
          <p:nvPr>
            <p:ph type="body" sz="quarter" idx="18" hasCustomPrompt="1"/>
          </p:nvPr>
        </p:nvSpPr>
        <p:spPr bwMode="gray">
          <a:xfrm>
            <a:off x="1485714" y="3348802"/>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sp>
        <p:nvSpPr>
          <p:cNvPr id="26" name="Textplatzhalter 8">
            <a:extLst>
              <a:ext uri="{FF2B5EF4-FFF2-40B4-BE49-F238E27FC236}">
                <a16:creationId xmlns:a16="http://schemas.microsoft.com/office/drawing/2014/main" id="{54A84130-BB18-0BA4-1EE9-823C0DB98D2B}"/>
              </a:ext>
            </a:extLst>
          </p:cNvPr>
          <p:cNvSpPr>
            <a:spLocks noGrp="1"/>
          </p:cNvSpPr>
          <p:nvPr>
            <p:ph type="body" sz="quarter" idx="30" hasCustomPrompt="1"/>
          </p:nvPr>
        </p:nvSpPr>
        <p:spPr bwMode="white">
          <a:xfrm>
            <a:off x="479480" y="5996919"/>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a:t>00</a:t>
            </a:r>
            <a:endParaRPr lang="en-US" dirty="0"/>
          </a:p>
        </p:txBody>
      </p:sp>
      <p:sp>
        <p:nvSpPr>
          <p:cNvPr id="27" name="Textplatzhalter 8">
            <a:extLst>
              <a:ext uri="{FF2B5EF4-FFF2-40B4-BE49-F238E27FC236}">
                <a16:creationId xmlns:a16="http://schemas.microsoft.com/office/drawing/2014/main" id="{208F9C79-09A7-4EEA-9FFB-C9B3089CC82C}"/>
              </a:ext>
            </a:extLst>
          </p:cNvPr>
          <p:cNvSpPr>
            <a:spLocks noGrp="1"/>
          </p:cNvSpPr>
          <p:nvPr>
            <p:ph type="body" sz="quarter" idx="31" hasCustomPrompt="1"/>
          </p:nvPr>
        </p:nvSpPr>
        <p:spPr bwMode="white">
          <a:xfrm>
            <a:off x="479376" y="8642546"/>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a:t>00</a:t>
            </a:r>
            <a:endParaRPr lang="en-US" dirty="0"/>
          </a:p>
        </p:txBody>
      </p:sp>
      <p:sp>
        <p:nvSpPr>
          <p:cNvPr id="28" name="Textplatzhalter 8">
            <a:extLst>
              <a:ext uri="{FF2B5EF4-FFF2-40B4-BE49-F238E27FC236}">
                <a16:creationId xmlns:a16="http://schemas.microsoft.com/office/drawing/2014/main" id="{07B81727-F8CD-3444-26FB-0954D4A41441}"/>
              </a:ext>
            </a:extLst>
          </p:cNvPr>
          <p:cNvSpPr>
            <a:spLocks noGrp="1"/>
          </p:cNvSpPr>
          <p:nvPr>
            <p:ph type="body" sz="quarter" idx="32" hasCustomPrompt="1"/>
          </p:nvPr>
        </p:nvSpPr>
        <p:spPr bwMode="white">
          <a:xfrm>
            <a:off x="479376" y="11288173"/>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a:t>00</a:t>
            </a:r>
            <a:endParaRPr lang="en-US" dirty="0"/>
          </a:p>
        </p:txBody>
      </p:sp>
      <p:sp>
        <p:nvSpPr>
          <p:cNvPr id="30" name="Textplatzhalter 8">
            <a:extLst>
              <a:ext uri="{FF2B5EF4-FFF2-40B4-BE49-F238E27FC236}">
                <a16:creationId xmlns:a16="http://schemas.microsoft.com/office/drawing/2014/main" id="{176E8A7C-F934-3053-3346-B9C0DDCB28B0}"/>
              </a:ext>
            </a:extLst>
          </p:cNvPr>
          <p:cNvSpPr>
            <a:spLocks noGrp="1"/>
          </p:cNvSpPr>
          <p:nvPr>
            <p:ph type="body" sz="quarter" idx="34" hasCustomPrompt="1"/>
          </p:nvPr>
        </p:nvSpPr>
        <p:spPr bwMode="white">
          <a:xfrm>
            <a:off x="6252635" y="3348802"/>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a:t>00</a:t>
            </a:r>
            <a:endParaRPr lang="en-US" dirty="0"/>
          </a:p>
        </p:txBody>
      </p:sp>
      <p:sp>
        <p:nvSpPr>
          <p:cNvPr id="34" name="Textplatzhalter 8">
            <a:extLst>
              <a:ext uri="{FF2B5EF4-FFF2-40B4-BE49-F238E27FC236}">
                <a16:creationId xmlns:a16="http://schemas.microsoft.com/office/drawing/2014/main" id="{6F35D68B-9EA2-1F5E-DBD3-B9F93C1D90B9}"/>
              </a:ext>
            </a:extLst>
          </p:cNvPr>
          <p:cNvSpPr>
            <a:spLocks noGrp="1"/>
          </p:cNvSpPr>
          <p:nvPr>
            <p:ph type="body" sz="quarter" idx="38" hasCustomPrompt="1"/>
          </p:nvPr>
        </p:nvSpPr>
        <p:spPr bwMode="white">
          <a:xfrm>
            <a:off x="6252531" y="5996919"/>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a:t>00</a:t>
            </a:r>
            <a:endParaRPr lang="en-US" dirty="0"/>
          </a:p>
        </p:txBody>
      </p:sp>
      <p:sp>
        <p:nvSpPr>
          <p:cNvPr id="35" name="Textplatzhalter 8">
            <a:extLst>
              <a:ext uri="{FF2B5EF4-FFF2-40B4-BE49-F238E27FC236}">
                <a16:creationId xmlns:a16="http://schemas.microsoft.com/office/drawing/2014/main" id="{C0AE24B1-32EB-BCA7-7B48-261B6399A0A5}"/>
              </a:ext>
            </a:extLst>
          </p:cNvPr>
          <p:cNvSpPr>
            <a:spLocks noGrp="1"/>
          </p:cNvSpPr>
          <p:nvPr>
            <p:ph type="body" sz="quarter" idx="39" hasCustomPrompt="1"/>
          </p:nvPr>
        </p:nvSpPr>
        <p:spPr bwMode="white">
          <a:xfrm>
            <a:off x="6252427" y="8642546"/>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a:t>00</a:t>
            </a:r>
            <a:endParaRPr lang="en-US" dirty="0"/>
          </a:p>
        </p:txBody>
      </p:sp>
      <p:sp>
        <p:nvSpPr>
          <p:cNvPr id="36" name="Textplatzhalter 8">
            <a:extLst>
              <a:ext uri="{FF2B5EF4-FFF2-40B4-BE49-F238E27FC236}">
                <a16:creationId xmlns:a16="http://schemas.microsoft.com/office/drawing/2014/main" id="{A942C4DD-370F-53DC-9980-04DA927CBB92}"/>
              </a:ext>
            </a:extLst>
          </p:cNvPr>
          <p:cNvSpPr>
            <a:spLocks noGrp="1"/>
          </p:cNvSpPr>
          <p:nvPr>
            <p:ph type="body" sz="quarter" idx="40" hasCustomPrompt="1"/>
          </p:nvPr>
        </p:nvSpPr>
        <p:spPr bwMode="white">
          <a:xfrm>
            <a:off x="6252427" y="11288173"/>
            <a:ext cx="792000" cy="1280000"/>
          </a:xfrm>
          <a:solidFill>
            <a:schemeClr val="bg2"/>
          </a:solidFill>
          <a:effectLst/>
        </p:spPr>
        <p:txBody>
          <a:bodyPr wrap="none" rIns="0" bIns="0" anchor="ctr" anchorCtr="0"/>
          <a:lstStyle>
            <a:lvl1pPr marL="0" indent="0" algn="l">
              <a:lnSpc>
                <a:spcPct val="100000"/>
              </a:lnSpc>
              <a:spcAft>
                <a:spcPts val="0"/>
              </a:spcAft>
              <a:buFontTx/>
              <a:buNone/>
              <a:defRPr sz="4400" b="1">
                <a:solidFill>
                  <a:schemeClr val="tx2"/>
                </a:solidFill>
                <a:latin typeface="+mj-lt"/>
              </a:defRPr>
            </a:lvl1pPr>
            <a:lvl2pPr marL="0" indent="0">
              <a:buFontTx/>
              <a:buNone/>
              <a:defRPr sz="4400" b="1">
                <a:solidFill>
                  <a:schemeClr val="tx2"/>
                </a:solidFill>
                <a:latin typeface="+mj-lt"/>
              </a:defRPr>
            </a:lvl2pPr>
            <a:lvl3pPr marL="0" indent="0">
              <a:buFontTx/>
              <a:buNone/>
              <a:defRPr sz="4400" b="1">
                <a:solidFill>
                  <a:schemeClr val="tx2"/>
                </a:solidFill>
                <a:latin typeface="+mj-lt"/>
              </a:defRPr>
            </a:lvl3pPr>
            <a:lvl4pPr marL="0" indent="0">
              <a:buFontTx/>
              <a:buNone/>
              <a:defRPr sz="4400" b="1">
                <a:solidFill>
                  <a:schemeClr val="tx2"/>
                </a:solidFill>
                <a:latin typeface="+mj-lt"/>
              </a:defRPr>
            </a:lvl4pPr>
            <a:lvl5pPr marL="0" indent="0">
              <a:buFontTx/>
              <a:buNone/>
              <a:defRPr sz="4400" b="1">
                <a:solidFill>
                  <a:schemeClr val="tx2"/>
                </a:solidFill>
                <a:latin typeface="+mj-lt"/>
              </a:defRPr>
            </a:lvl5pPr>
            <a:lvl6pPr marL="0" indent="0">
              <a:buFontTx/>
              <a:buNone/>
              <a:defRPr sz="4400" b="1">
                <a:solidFill>
                  <a:schemeClr val="tx2"/>
                </a:solidFill>
                <a:latin typeface="+mj-lt"/>
              </a:defRPr>
            </a:lvl6pPr>
            <a:lvl7pPr marL="0" indent="0">
              <a:buFontTx/>
              <a:buNone/>
              <a:defRPr sz="4400" b="1">
                <a:solidFill>
                  <a:schemeClr val="tx2"/>
                </a:solidFill>
                <a:latin typeface="+mj-lt"/>
              </a:defRPr>
            </a:lvl7pPr>
            <a:lvl8pPr marL="0" indent="0">
              <a:buFontTx/>
              <a:buNone/>
              <a:defRPr sz="4400" b="1">
                <a:solidFill>
                  <a:schemeClr val="tx2"/>
                </a:solidFill>
                <a:latin typeface="+mj-lt"/>
              </a:defRPr>
            </a:lvl8pPr>
            <a:lvl9pPr marL="0" indent="0">
              <a:buFontTx/>
              <a:buNone/>
              <a:defRPr sz="4400" b="1">
                <a:solidFill>
                  <a:schemeClr val="tx2"/>
                </a:solidFill>
                <a:latin typeface="+mj-lt"/>
              </a:defRPr>
            </a:lvl9pPr>
          </a:lstStyle>
          <a:p>
            <a:pPr lvl="0"/>
            <a:r>
              <a:rPr lang="en-US"/>
              <a:t>00</a:t>
            </a:r>
            <a:endParaRPr lang="en-US" dirty="0"/>
          </a:p>
        </p:txBody>
      </p:sp>
      <p:sp>
        <p:nvSpPr>
          <p:cNvPr id="2" name="Textplatzhalter 8">
            <a:extLst>
              <a:ext uri="{FF2B5EF4-FFF2-40B4-BE49-F238E27FC236}">
                <a16:creationId xmlns:a16="http://schemas.microsoft.com/office/drawing/2014/main" id="{FE96CCAE-DEB1-05B2-23F4-80296F42DC33}"/>
              </a:ext>
            </a:extLst>
          </p:cNvPr>
          <p:cNvSpPr>
            <a:spLocks noGrp="1"/>
          </p:cNvSpPr>
          <p:nvPr>
            <p:ph type="body" sz="quarter" idx="41" hasCustomPrompt="1"/>
          </p:nvPr>
        </p:nvSpPr>
        <p:spPr bwMode="gray">
          <a:xfrm>
            <a:off x="1485714" y="5995411"/>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sp>
        <p:nvSpPr>
          <p:cNvPr id="3" name="Textplatzhalter 8">
            <a:extLst>
              <a:ext uri="{FF2B5EF4-FFF2-40B4-BE49-F238E27FC236}">
                <a16:creationId xmlns:a16="http://schemas.microsoft.com/office/drawing/2014/main" id="{A507323D-32FF-D21E-0B11-BE50DD3C09B2}"/>
              </a:ext>
            </a:extLst>
          </p:cNvPr>
          <p:cNvSpPr>
            <a:spLocks noGrp="1"/>
          </p:cNvSpPr>
          <p:nvPr>
            <p:ph type="body" sz="quarter" idx="42" hasCustomPrompt="1"/>
          </p:nvPr>
        </p:nvSpPr>
        <p:spPr bwMode="gray">
          <a:xfrm>
            <a:off x="1485714" y="8640661"/>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sp>
        <p:nvSpPr>
          <p:cNvPr id="8" name="Textplatzhalter 8">
            <a:extLst>
              <a:ext uri="{FF2B5EF4-FFF2-40B4-BE49-F238E27FC236}">
                <a16:creationId xmlns:a16="http://schemas.microsoft.com/office/drawing/2014/main" id="{7E31A785-5524-76BF-9060-B6AA5B0F30E7}"/>
              </a:ext>
            </a:extLst>
          </p:cNvPr>
          <p:cNvSpPr>
            <a:spLocks noGrp="1"/>
          </p:cNvSpPr>
          <p:nvPr>
            <p:ph type="body" sz="quarter" idx="43" hasCustomPrompt="1"/>
          </p:nvPr>
        </p:nvSpPr>
        <p:spPr bwMode="gray">
          <a:xfrm>
            <a:off x="1485714" y="11285912"/>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sp>
        <p:nvSpPr>
          <p:cNvPr id="10" name="Textplatzhalter 8">
            <a:extLst>
              <a:ext uri="{FF2B5EF4-FFF2-40B4-BE49-F238E27FC236}">
                <a16:creationId xmlns:a16="http://schemas.microsoft.com/office/drawing/2014/main" id="{EFEA4E51-2FA4-4753-1997-132CFAA3ED77}"/>
              </a:ext>
            </a:extLst>
          </p:cNvPr>
          <p:cNvSpPr>
            <a:spLocks noGrp="1"/>
          </p:cNvSpPr>
          <p:nvPr>
            <p:ph type="body" sz="quarter" idx="44" hasCustomPrompt="1"/>
          </p:nvPr>
        </p:nvSpPr>
        <p:spPr bwMode="gray">
          <a:xfrm>
            <a:off x="7248624" y="3348802"/>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sp>
        <p:nvSpPr>
          <p:cNvPr id="12" name="Textplatzhalter 8">
            <a:extLst>
              <a:ext uri="{FF2B5EF4-FFF2-40B4-BE49-F238E27FC236}">
                <a16:creationId xmlns:a16="http://schemas.microsoft.com/office/drawing/2014/main" id="{AB9A186C-679D-438B-04CB-003052B11225}"/>
              </a:ext>
            </a:extLst>
          </p:cNvPr>
          <p:cNvSpPr>
            <a:spLocks noGrp="1"/>
          </p:cNvSpPr>
          <p:nvPr>
            <p:ph type="body" sz="quarter" idx="45" hasCustomPrompt="1"/>
          </p:nvPr>
        </p:nvSpPr>
        <p:spPr bwMode="gray">
          <a:xfrm>
            <a:off x="7248624" y="5995411"/>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sp>
        <p:nvSpPr>
          <p:cNvPr id="13" name="Textplatzhalter 8">
            <a:extLst>
              <a:ext uri="{FF2B5EF4-FFF2-40B4-BE49-F238E27FC236}">
                <a16:creationId xmlns:a16="http://schemas.microsoft.com/office/drawing/2014/main" id="{5442791C-C3FF-9B10-DCFF-2C95FAD1ACA5}"/>
              </a:ext>
            </a:extLst>
          </p:cNvPr>
          <p:cNvSpPr>
            <a:spLocks noGrp="1"/>
          </p:cNvSpPr>
          <p:nvPr>
            <p:ph type="body" sz="quarter" idx="46" hasCustomPrompt="1"/>
          </p:nvPr>
        </p:nvSpPr>
        <p:spPr bwMode="gray">
          <a:xfrm>
            <a:off x="7248624" y="8640661"/>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sp>
        <p:nvSpPr>
          <p:cNvPr id="14" name="Textplatzhalter 8">
            <a:extLst>
              <a:ext uri="{FF2B5EF4-FFF2-40B4-BE49-F238E27FC236}">
                <a16:creationId xmlns:a16="http://schemas.microsoft.com/office/drawing/2014/main" id="{0EB776AE-0143-C85F-03FB-98448F3729D0}"/>
              </a:ext>
            </a:extLst>
          </p:cNvPr>
          <p:cNvSpPr>
            <a:spLocks noGrp="1"/>
          </p:cNvSpPr>
          <p:nvPr>
            <p:ph type="body" sz="quarter" idx="47" hasCustomPrompt="1"/>
          </p:nvPr>
        </p:nvSpPr>
        <p:spPr bwMode="gray">
          <a:xfrm>
            <a:off x="7248624" y="11285912"/>
            <a:ext cx="4464000" cy="2048000"/>
          </a:xfrm>
        </p:spPr>
        <p:txBody>
          <a:bodyPr/>
          <a:lstStyle>
            <a:lvl1pPr marL="0" indent="0">
              <a:spcAft>
                <a:spcPts val="0"/>
              </a:spcAft>
              <a:buFontTx/>
              <a:buNone/>
              <a:defRPr sz="1600" b="1">
                <a:solidFill>
                  <a:schemeClr val="bg1"/>
                </a:solidFill>
              </a:defRPr>
            </a:lvl1pPr>
            <a:lvl2pPr marL="0" indent="0">
              <a:spcAft>
                <a:spcPts val="0"/>
              </a:spcAft>
              <a:buFontTx/>
              <a:buNone/>
              <a:defRPr sz="1600">
                <a:solidFill>
                  <a:schemeClr val="bg1"/>
                </a:solidFill>
              </a:defRPr>
            </a:lvl2pPr>
            <a:lvl3pPr marL="0" indent="0">
              <a:spcAft>
                <a:spcPts val="0"/>
              </a:spcAft>
              <a:buFontTx/>
              <a:buNone/>
              <a:defRPr sz="1600">
                <a:solidFill>
                  <a:schemeClr val="bg1"/>
                </a:solidFill>
              </a:defRPr>
            </a:lvl3pPr>
            <a:lvl4pPr marL="0" indent="0">
              <a:spcAft>
                <a:spcPts val="0"/>
              </a:spcAft>
              <a:buFontTx/>
              <a:buNone/>
              <a:defRPr sz="1600">
                <a:solidFill>
                  <a:schemeClr val="bg1"/>
                </a:solidFill>
              </a:defRPr>
            </a:lvl4pPr>
            <a:lvl5pPr marL="0" indent="0">
              <a:spcAft>
                <a:spcPts val="0"/>
              </a:spcAft>
              <a:buFontTx/>
              <a:buNone/>
              <a:defRPr sz="1600">
                <a:solidFill>
                  <a:schemeClr val="bg1"/>
                </a:solidFill>
              </a:defRPr>
            </a:lvl5pPr>
            <a:lvl6pPr marL="0" indent="0">
              <a:spcAft>
                <a:spcPts val="0"/>
              </a:spcAft>
              <a:buFontTx/>
              <a:buNone/>
              <a:defRPr sz="1600">
                <a:solidFill>
                  <a:schemeClr val="bg1"/>
                </a:solidFill>
              </a:defRPr>
            </a:lvl6pPr>
            <a:lvl7pPr marL="0" indent="0">
              <a:spcAft>
                <a:spcPts val="0"/>
              </a:spcAft>
              <a:buFontTx/>
              <a:buNone/>
              <a:defRPr sz="1600">
                <a:solidFill>
                  <a:schemeClr val="bg1"/>
                </a:solidFill>
              </a:defRPr>
            </a:lvl7pPr>
            <a:lvl8pPr marL="0" indent="0">
              <a:spcAft>
                <a:spcPts val="0"/>
              </a:spcAft>
              <a:buFontTx/>
              <a:buNone/>
              <a:defRPr sz="1600">
                <a:solidFill>
                  <a:schemeClr val="bg1"/>
                </a:solidFill>
              </a:defRPr>
            </a:lvl8pPr>
            <a:lvl9pPr marL="0" indent="0">
              <a:spcAft>
                <a:spcPts val="0"/>
              </a:spcAft>
              <a:buFontTx/>
              <a:buNone/>
              <a:defRPr sz="1600">
                <a:solidFill>
                  <a:schemeClr val="bg1"/>
                </a:solidFill>
              </a:defRPr>
            </a:lvl9pPr>
          </a:lstStyle>
          <a:p>
            <a:pPr lvl="0"/>
            <a:r>
              <a:rPr lang="en-US" dirty="0"/>
              <a:t>First level</a:t>
            </a:r>
          </a:p>
          <a:p>
            <a:pPr lvl="1"/>
            <a:r>
              <a:rPr lang="en-US" dirty="0"/>
              <a:t>Second level</a:t>
            </a:r>
          </a:p>
        </p:txBody>
      </p:sp>
      <p:pic>
        <p:nvPicPr>
          <p:cNvPr id="4" name="Grafik 3">
            <a:extLst>
              <a:ext uri="{FF2B5EF4-FFF2-40B4-BE49-F238E27FC236}">
                <a16:creationId xmlns:a16="http://schemas.microsoft.com/office/drawing/2014/main" id="{6FF19CC3-3A21-2383-F22A-797AA780005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spTree>
    <p:extLst>
      <p:ext uri="{BB962C8B-B14F-4D97-AF65-F5344CB8AC3E}">
        <p14:creationId xmlns:p14="http://schemas.microsoft.com/office/powerpoint/2010/main" val="2532315974"/>
      </p:ext>
    </p:extLst>
  </p:cSld>
  <p:clrMapOvr>
    <a:masterClrMapping/>
  </p:clrMapOvr>
  <p:hf sldNum="0" hdr="0" ftr="0" dt="0"/>
  <p:extLst>
    <p:ext uri="{DCECCB84-F9BA-43D5-87BE-67443E8EF086}">
      <p15:sldGuideLst xmlns:p15="http://schemas.microsoft.com/office/powerpoint/2012/main">
        <p15:guide id="3" pos="3749">
          <p15:clr>
            <a:srgbClr val="FBAE40"/>
          </p15:clr>
        </p15:guide>
        <p15:guide id="5" pos="393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hapter divider (1)">
    <p:bg>
      <p:bgPr>
        <a:solidFill>
          <a:schemeClr val="tx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479425" y="3349036"/>
            <a:ext cx="7632701" cy="4266337"/>
          </a:xfrm>
        </p:spPr>
        <p:txBody>
          <a:bodyPr anchor="b"/>
          <a:lstStyle>
            <a:lvl1pPr>
              <a:defRPr sz="4000">
                <a:solidFill>
                  <a:schemeClr val="bg2"/>
                </a:solidFill>
              </a:defRPr>
            </a:lvl1pPr>
          </a:lstStyle>
          <a:p>
            <a:r>
              <a:rPr lang="en-US" dirty="0"/>
              <a:t>Name of the current chapter</a:t>
            </a:r>
          </a:p>
        </p:txBody>
      </p:sp>
      <p:sp>
        <p:nvSpPr>
          <p:cNvPr id="9" name="Untertitel 2">
            <a:extLst>
              <a:ext uri="{FF2B5EF4-FFF2-40B4-BE49-F238E27FC236}">
                <a16:creationId xmlns:a16="http://schemas.microsoft.com/office/drawing/2014/main" id="{CB53F2D2-D116-44C8-A3EF-21A6F6DBA4E3}"/>
              </a:ext>
            </a:extLst>
          </p:cNvPr>
          <p:cNvSpPr>
            <a:spLocks noGrp="1"/>
          </p:cNvSpPr>
          <p:nvPr>
            <p:ph type="subTitle" idx="14" hasCustomPrompt="1"/>
          </p:nvPr>
        </p:nvSpPr>
        <p:spPr bwMode="gray">
          <a:xfrm>
            <a:off x="479425" y="8469371"/>
            <a:ext cx="7632701" cy="1877542"/>
          </a:xfrm>
        </p:spPr>
        <p:txBody>
          <a:bodyPr/>
          <a:lstStyle>
            <a:lvl1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1pPr>
            <a:lvl2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2pPr>
            <a:lvl3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3pPr>
            <a:lvl4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4pPr>
            <a:lvl5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5pPr>
            <a:lvl6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6pPr>
            <a:lvl7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7pPr>
            <a:lvl8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8pPr>
            <a:lvl9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9pPr>
          </a:lstStyle>
          <a:p>
            <a:r>
              <a:rPr lang="en-US" dirty="0"/>
              <a:t>Optional short description</a:t>
            </a:r>
          </a:p>
        </p:txBody>
      </p:sp>
      <p:sp>
        <p:nvSpPr>
          <p:cNvPr id="7" name="Foliennummernplatzhalter 6">
            <a:extLst>
              <a:ext uri="{FF2B5EF4-FFF2-40B4-BE49-F238E27FC236}">
                <a16:creationId xmlns:a16="http://schemas.microsoft.com/office/drawing/2014/main" id="{8EAAE6E7-1373-8040-C96B-B3A08A84CE2A}"/>
              </a:ext>
            </a:extLst>
          </p:cNvPr>
          <p:cNvSpPr>
            <a:spLocks noGrp="1"/>
          </p:cNvSpPr>
          <p:nvPr>
            <p:ph type="sldNum" sz="quarter" idx="16"/>
          </p:nvPr>
        </p:nvSpPr>
        <p:spPr bwMode="gray"/>
        <p:txBody>
          <a:bodyPr/>
          <a:lstStyle>
            <a:lvl1pPr>
              <a:defRPr>
                <a:solidFill>
                  <a:schemeClr val="bg2"/>
                </a:solidFill>
              </a:defRPr>
            </a:lvl1pPr>
          </a:lstStyle>
          <a:p>
            <a:fld id="{8FF9B0DE-3FEB-4AA0-B465-B80EF7C1333D}" type="slidenum">
              <a:rPr lang="en-US" smtClean="0"/>
              <a:pPr/>
              <a:t>‹Nº›</a:t>
            </a:fld>
            <a:endParaRPr lang="en-US" dirty="0"/>
          </a:p>
        </p:txBody>
      </p:sp>
      <p:sp>
        <p:nvSpPr>
          <p:cNvPr id="6" name="Fußzeilenplatzhalter 5">
            <a:extLst>
              <a:ext uri="{FF2B5EF4-FFF2-40B4-BE49-F238E27FC236}">
                <a16:creationId xmlns:a16="http://schemas.microsoft.com/office/drawing/2014/main" id="{4769088E-E8C5-EC8B-3FB8-5430FCA3DC4B}"/>
              </a:ext>
            </a:extLst>
          </p:cNvPr>
          <p:cNvSpPr>
            <a:spLocks noGrp="1"/>
          </p:cNvSpPr>
          <p:nvPr>
            <p:ph type="ftr" sz="quarter" idx="19"/>
          </p:nvPr>
        </p:nvSpPr>
        <p:spPr bwMode="gray"/>
        <p:txBody>
          <a:bodyPr/>
          <a:lstStyle/>
          <a:p>
            <a:r>
              <a:rPr lang="en-US"/>
              <a:t>Slide library     |     ONLY FOR INTERNAL USE</a:t>
            </a:r>
            <a:endParaRPr lang="en-US" dirty="0"/>
          </a:p>
        </p:txBody>
      </p:sp>
    </p:spTree>
    <p:extLst>
      <p:ext uri="{BB962C8B-B14F-4D97-AF65-F5344CB8AC3E}">
        <p14:creationId xmlns:p14="http://schemas.microsoft.com/office/powerpoint/2010/main" val="1819887459"/>
      </p:ext>
    </p:extLst>
  </p:cSld>
  <p:clrMapOvr>
    <a:masterClrMapping/>
  </p:clrMapOvr>
  <p:hf sldNum="0" hdr="0" ftr="0" dt="0"/>
  <p:extLst>
    <p:ext uri="{DCECCB84-F9BA-43D5-87BE-67443E8EF086}">
      <p15:sldGuideLst xmlns:p15="http://schemas.microsoft.com/office/powerpoint/2012/main">
        <p15:guide id="1" orient="horz" pos="2024">
          <p15:clr>
            <a:srgbClr val="FBAE40"/>
          </p15:clr>
        </p15:guide>
        <p15:guide id="2" orient="horz" pos="225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hapter divider (2)">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479425" y="3349036"/>
            <a:ext cx="7632701" cy="4266337"/>
          </a:xfrm>
        </p:spPr>
        <p:txBody>
          <a:bodyPr anchor="b"/>
          <a:lstStyle>
            <a:lvl1pPr>
              <a:defRPr sz="4000">
                <a:solidFill>
                  <a:schemeClr val="tx2"/>
                </a:solidFill>
              </a:defRPr>
            </a:lvl1pPr>
          </a:lstStyle>
          <a:p>
            <a:r>
              <a:rPr lang="en-US" dirty="0"/>
              <a:t>Name of the current chapter</a:t>
            </a:r>
          </a:p>
        </p:txBody>
      </p:sp>
      <p:sp>
        <p:nvSpPr>
          <p:cNvPr id="9" name="Untertitel 2">
            <a:extLst>
              <a:ext uri="{FF2B5EF4-FFF2-40B4-BE49-F238E27FC236}">
                <a16:creationId xmlns:a16="http://schemas.microsoft.com/office/drawing/2014/main" id="{CB53F2D2-D116-44C8-A3EF-21A6F6DBA4E3}"/>
              </a:ext>
            </a:extLst>
          </p:cNvPr>
          <p:cNvSpPr>
            <a:spLocks noGrp="1"/>
          </p:cNvSpPr>
          <p:nvPr>
            <p:ph type="subTitle" idx="14" hasCustomPrompt="1"/>
          </p:nvPr>
        </p:nvSpPr>
        <p:spPr bwMode="gray">
          <a:xfrm>
            <a:off x="479425" y="8469371"/>
            <a:ext cx="7632701" cy="1877542"/>
          </a:xfrm>
        </p:spPr>
        <p:txBody>
          <a:bodyPr/>
          <a:lstStyle>
            <a:lvl1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1pPr>
            <a:lvl2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2pPr>
            <a:lvl3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3pPr>
            <a:lvl4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4pPr>
            <a:lvl5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5pPr>
            <a:lvl6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6pPr>
            <a:lvl7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7pPr>
            <a:lvl8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8pPr>
            <a:lvl9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9pPr>
          </a:lstStyle>
          <a:p>
            <a:r>
              <a:rPr lang="en-US" dirty="0"/>
              <a:t>Optional short description</a:t>
            </a:r>
          </a:p>
        </p:txBody>
      </p:sp>
      <p:sp>
        <p:nvSpPr>
          <p:cNvPr id="7" name="Foliennummernplatzhalter 6">
            <a:extLst>
              <a:ext uri="{FF2B5EF4-FFF2-40B4-BE49-F238E27FC236}">
                <a16:creationId xmlns:a16="http://schemas.microsoft.com/office/drawing/2014/main" id="{8EAAE6E7-1373-8040-C96B-B3A08A84CE2A}"/>
              </a:ext>
            </a:extLst>
          </p:cNvPr>
          <p:cNvSpPr>
            <a:spLocks noGrp="1"/>
          </p:cNvSpPr>
          <p:nvPr>
            <p:ph type="sldNum" sz="quarter" idx="16"/>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pic>
        <p:nvPicPr>
          <p:cNvPr id="4" name="Grafik 3">
            <a:extLst>
              <a:ext uri="{FF2B5EF4-FFF2-40B4-BE49-F238E27FC236}">
                <a16:creationId xmlns:a16="http://schemas.microsoft.com/office/drawing/2014/main" id="{7E3CE082-8BE8-42AC-F40F-87B704B7B14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sp>
        <p:nvSpPr>
          <p:cNvPr id="8" name="Fußzeilenplatzhalter 7">
            <a:extLst>
              <a:ext uri="{FF2B5EF4-FFF2-40B4-BE49-F238E27FC236}">
                <a16:creationId xmlns:a16="http://schemas.microsoft.com/office/drawing/2014/main" id="{C09303A1-9EA9-72D7-63F5-E6B6F685FAE0}"/>
              </a:ext>
            </a:extLst>
          </p:cNvPr>
          <p:cNvSpPr>
            <a:spLocks noGrp="1"/>
          </p:cNvSpPr>
          <p:nvPr>
            <p:ph type="ftr" sz="quarter" idx="19"/>
          </p:nvPr>
        </p:nvSpPr>
        <p:spPr bwMode="gray"/>
        <p:txBody>
          <a:bodyPr/>
          <a:lstStyle>
            <a:lvl1pPr>
              <a:defRPr>
                <a:solidFill>
                  <a:schemeClr val="bg1"/>
                </a:solidFill>
              </a:defRPr>
            </a:lvl1pPr>
          </a:lstStyle>
          <a:p>
            <a:r>
              <a:rPr lang="en-US"/>
              <a:t>Slide library     |     ONLY FOR INTERNAL USE</a:t>
            </a:r>
            <a:endParaRPr lang="en-US" dirty="0"/>
          </a:p>
        </p:txBody>
      </p:sp>
    </p:spTree>
    <p:extLst>
      <p:ext uri="{BB962C8B-B14F-4D97-AF65-F5344CB8AC3E}">
        <p14:creationId xmlns:p14="http://schemas.microsoft.com/office/powerpoint/2010/main" val="853454990"/>
      </p:ext>
    </p:extLst>
  </p:cSld>
  <p:clrMapOvr>
    <a:masterClrMapping/>
  </p:clrMapOvr>
  <p:hf sldNum="0" hdr="0" ftr="0" dt="0"/>
  <p:extLst>
    <p:ext uri="{DCECCB84-F9BA-43D5-87BE-67443E8EF086}">
      <p15:sldGuideLst xmlns:p15="http://schemas.microsoft.com/office/powerpoint/2012/main">
        <p15:guide id="3" orient="horz" pos="2024">
          <p15:clr>
            <a:srgbClr val="FBAE40"/>
          </p15:clr>
        </p15:guide>
        <p15:guide id="4" orient="horz" pos="225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Chapter divider (3)">
    <p:bg>
      <p:bgPr>
        <a:solidFill>
          <a:srgbClr val="F5CDB9"/>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a:xfrm>
            <a:off x="479425" y="3349036"/>
            <a:ext cx="7632701" cy="4266337"/>
          </a:xfrm>
        </p:spPr>
        <p:txBody>
          <a:bodyPr anchor="b"/>
          <a:lstStyle>
            <a:lvl1pPr>
              <a:defRPr sz="4000">
                <a:solidFill>
                  <a:schemeClr val="bg2"/>
                </a:solidFill>
              </a:defRPr>
            </a:lvl1pPr>
          </a:lstStyle>
          <a:p>
            <a:r>
              <a:rPr lang="en-US" dirty="0"/>
              <a:t>Name of the current chapter</a:t>
            </a:r>
          </a:p>
        </p:txBody>
      </p:sp>
      <p:sp>
        <p:nvSpPr>
          <p:cNvPr id="9" name="Untertitel 2">
            <a:extLst>
              <a:ext uri="{FF2B5EF4-FFF2-40B4-BE49-F238E27FC236}">
                <a16:creationId xmlns:a16="http://schemas.microsoft.com/office/drawing/2014/main" id="{CB53F2D2-D116-44C8-A3EF-21A6F6DBA4E3}"/>
              </a:ext>
            </a:extLst>
          </p:cNvPr>
          <p:cNvSpPr>
            <a:spLocks noGrp="1"/>
          </p:cNvSpPr>
          <p:nvPr>
            <p:ph type="subTitle" idx="14" hasCustomPrompt="1"/>
          </p:nvPr>
        </p:nvSpPr>
        <p:spPr bwMode="gray">
          <a:xfrm>
            <a:off x="479425" y="8469371"/>
            <a:ext cx="7632701" cy="1877542"/>
          </a:xfrm>
        </p:spPr>
        <p:txBody>
          <a:bodyPr/>
          <a:lstStyle>
            <a:lvl1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1pPr>
            <a:lvl2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2pPr>
            <a:lvl3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3pPr>
            <a:lvl4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4pPr>
            <a:lvl5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5pPr>
            <a:lvl6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6pPr>
            <a:lvl7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7pPr>
            <a:lvl8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8pPr>
            <a:lvl9pPr marL="0" indent="0" algn="l">
              <a:lnSpc>
                <a:spcPct val="140000"/>
              </a:lnSpc>
              <a:spcBef>
                <a:spcPts val="0"/>
              </a:spcBef>
              <a:spcAft>
                <a:spcPts val="0"/>
              </a:spcAft>
              <a:buFont typeface="Arial" panose="020B0604020202020204" pitchFamily="34" charset="0"/>
              <a:buNone/>
              <a:defRPr sz="1600" b="0">
                <a:solidFill>
                  <a:schemeClr val="bg2"/>
                </a:solidFill>
                <a:latin typeface="+mn-lt"/>
              </a:defRPr>
            </a:lvl9pPr>
          </a:lstStyle>
          <a:p>
            <a:r>
              <a:rPr lang="en-US" dirty="0"/>
              <a:t>Optional short description</a:t>
            </a:r>
          </a:p>
        </p:txBody>
      </p:sp>
      <p:sp>
        <p:nvSpPr>
          <p:cNvPr id="7" name="Foliennummernplatzhalter 6">
            <a:extLst>
              <a:ext uri="{FF2B5EF4-FFF2-40B4-BE49-F238E27FC236}">
                <a16:creationId xmlns:a16="http://schemas.microsoft.com/office/drawing/2014/main" id="{8EAAE6E7-1373-8040-C96B-B3A08A84CE2A}"/>
              </a:ext>
            </a:extLst>
          </p:cNvPr>
          <p:cNvSpPr>
            <a:spLocks noGrp="1"/>
          </p:cNvSpPr>
          <p:nvPr>
            <p:ph type="sldNum" sz="quarter" idx="16"/>
          </p:nvPr>
        </p:nvSpPr>
        <p:spPr bwMode="gray"/>
        <p:txBody>
          <a:bodyPr/>
          <a:lstStyle>
            <a:lvl1pPr>
              <a:defRPr>
                <a:solidFill>
                  <a:schemeClr val="bg2"/>
                </a:solidFill>
              </a:defRPr>
            </a:lvl1pPr>
          </a:lstStyle>
          <a:p>
            <a:fld id="{8FF9B0DE-3FEB-4AA0-B465-B80EF7C1333D}" type="slidenum">
              <a:rPr lang="en-US" smtClean="0"/>
              <a:pPr/>
              <a:t>‹Nº›</a:t>
            </a:fld>
            <a:endParaRPr lang="en-US" dirty="0"/>
          </a:p>
        </p:txBody>
      </p:sp>
      <p:sp>
        <p:nvSpPr>
          <p:cNvPr id="6" name="Fußzeilenplatzhalter 5">
            <a:extLst>
              <a:ext uri="{FF2B5EF4-FFF2-40B4-BE49-F238E27FC236}">
                <a16:creationId xmlns:a16="http://schemas.microsoft.com/office/drawing/2014/main" id="{4769088E-E8C5-EC8B-3FB8-5430FCA3DC4B}"/>
              </a:ext>
            </a:extLst>
          </p:cNvPr>
          <p:cNvSpPr>
            <a:spLocks noGrp="1"/>
          </p:cNvSpPr>
          <p:nvPr>
            <p:ph type="ftr" sz="quarter" idx="19"/>
          </p:nvPr>
        </p:nvSpPr>
        <p:spPr bwMode="gray"/>
        <p:txBody>
          <a:bodyPr/>
          <a:lstStyle/>
          <a:p>
            <a:r>
              <a:rPr lang="en-US"/>
              <a:t>Slide library     |     ONLY FOR INTERNAL USE</a:t>
            </a:r>
            <a:endParaRPr lang="en-US" dirty="0"/>
          </a:p>
        </p:txBody>
      </p:sp>
      <p:sp>
        <p:nvSpPr>
          <p:cNvPr id="4" name="TextBox 7">
            <a:extLst>
              <a:ext uri="{FF2B5EF4-FFF2-40B4-BE49-F238E27FC236}">
                <a16:creationId xmlns:a16="http://schemas.microsoft.com/office/drawing/2014/main" id="{3B76FB3B-4984-A424-6CA9-1864DFD0DA47}"/>
              </a:ext>
            </a:extLst>
          </p:cNvPr>
          <p:cNvSpPr txBox="1"/>
          <p:nvPr/>
        </p:nvSpPr>
        <p:spPr bwMode="gray">
          <a:xfrm>
            <a:off x="-1896888" y="3"/>
            <a:ext cx="1715078" cy="5028593"/>
          </a:xfrm>
          <a:prstGeom prst="rect">
            <a:avLst/>
          </a:prstGeom>
          <a:solidFill>
            <a:schemeClr val="bg1"/>
          </a:solidFill>
        </p:spPr>
        <p:txBody>
          <a:bodyPr wrap="square" lIns="108000" tIns="108000" rIns="108000" bIns="108000">
            <a:spAutoFit/>
          </a:bodyPr>
          <a:lstStyle/>
          <a:p>
            <a:pPr>
              <a:lnSpc>
                <a:spcPct val="120000"/>
              </a:lnSpc>
              <a:spcAft>
                <a:spcPts val="600"/>
              </a:spcAft>
            </a:pPr>
            <a:r>
              <a:rPr lang="en-US" sz="1100" b="1" i="0" dirty="0">
                <a:solidFill>
                  <a:schemeClr val="tx1"/>
                </a:solidFill>
                <a:effectLst/>
                <a:latin typeface="+mj-lt"/>
              </a:rPr>
              <a:t>To change the background color:</a:t>
            </a:r>
          </a:p>
          <a:p>
            <a:pPr marL="144000" indent="-144000">
              <a:lnSpc>
                <a:spcPct val="120000"/>
              </a:lnSpc>
              <a:spcAft>
                <a:spcPts val="600"/>
              </a:spcAft>
              <a:buFont typeface="+mj-lt"/>
              <a:buAutoNum type="arabicPeriod"/>
            </a:pPr>
            <a:r>
              <a:rPr lang="en-US" sz="900" i="0" dirty="0">
                <a:solidFill>
                  <a:schemeClr val="tx1"/>
                </a:solidFill>
                <a:effectLst/>
                <a:latin typeface="+mn-lt"/>
              </a:rPr>
              <a:t>Open the menu </a:t>
            </a:r>
            <a:r>
              <a:rPr lang="en-US" sz="900" i="0" dirty="0">
                <a:solidFill>
                  <a:schemeClr val="tx1"/>
                </a:solidFill>
              </a:rPr>
              <a:t>‘Format</a:t>
            </a:r>
            <a:r>
              <a:rPr lang="en-US" sz="900" i="0" dirty="0">
                <a:solidFill>
                  <a:schemeClr val="tx1"/>
                </a:solidFill>
                <a:effectLst/>
                <a:latin typeface="+mn-lt"/>
              </a:rPr>
              <a:t>’</a:t>
            </a:r>
          </a:p>
          <a:p>
            <a:pPr marL="144000" indent="-144000">
              <a:lnSpc>
                <a:spcPct val="120000"/>
              </a:lnSpc>
              <a:spcAft>
                <a:spcPts val="600"/>
              </a:spcAft>
              <a:buFont typeface="+mj-lt"/>
              <a:buAutoNum type="arabicPeriod"/>
            </a:pPr>
            <a:r>
              <a:rPr lang="en-US" sz="900" i="0" dirty="0">
                <a:solidFill>
                  <a:schemeClr val="tx1"/>
                </a:solidFill>
                <a:effectLst/>
                <a:latin typeface="+mn-lt"/>
              </a:rPr>
              <a:t>Choose ’Slide Background…’ </a:t>
            </a:r>
            <a:r>
              <a:rPr lang="en-US" sz="900" i="0" dirty="0">
                <a:solidFill>
                  <a:schemeClr val="tx1"/>
                </a:solidFill>
              </a:rPr>
              <a:t>and then the preferred secondary color via the color fill selection on the left.</a:t>
            </a:r>
          </a:p>
          <a:p>
            <a:pPr marL="144000" indent="-144000">
              <a:lnSpc>
                <a:spcPct val="120000"/>
              </a:lnSpc>
              <a:spcAft>
                <a:spcPts val="600"/>
              </a:spcAft>
              <a:buFont typeface="+mj-lt"/>
              <a:buAutoNum type="arabicPeriod"/>
            </a:pPr>
            <a:r>
              <a:rPr lang="en-US" sz="900" i="0" dirty="0">
                <a:solidFill>
                  <a:schemeClr val="tx1"/>
                </a:solidFill>
              </a:rPr>
              <a:t>Please choose only between the first two shades to ensure readability.</a:t>
            </a:r>
          </a:p>
          <a:p>
            <a:pPr marL="144000" indent="-144000">
              <a:lnSpc>
                <a:spcPct val="120000"/>
              </a:lnSpc>
              <a:spcAft>
                <a:spcPts val="600"/>
              </a:spcAft>
              <a:buFont typeface="+mj-lt"/>
              <a:buAutoNum type="arabicPeriod"/>
            </a:pPr>
            <a:endParaRPr lang="en-US" sz="900" i="0" dirty="0">
              <a:solidFill>
                <a:schemeClr val="tx1"/>
              </a:solidFill>
            </a:endParaRPr>
          </a:p>
          <a:p>
            <a:pPr marL="144000" indent="-144000">
              <a:lnSpc>
                <a:spcPct val="120000"/>
              </a:lnSpc>
              <a:spcAft>
                <a:spcPts val="600"/>
              </a:spcAft>
              <a:buFont typeface="+mj-lt"/>
              <a:buAutoNum type="arabicPeriod"/>
            </a:pPr>
            <a:endParaRPr lang="en-US" sz="900" i="0" dirty="0">
              <a:solidFill>
                <a:schemeClr val="tx1"/>
              </a:solidFill>
            </a:endParaRPr>
          </a:p>
          <a:p>
            <a:pPr marL="144000" indent="-144000">
              <a:lnSpc>
                <a:spcPct val="120000"/>
              </a:lnSpc>
              <a:spcAft>
                <a:spcPts val="600"/>
              </a:spcAft>
              <a:buFont typeface="+mj-lt"/>
              <a:buAutoNum type="arabicPeriod"/>
            </a:pPr>
            <a:endParaRPr lang="en-US" sz="900" i="0" dirty="0">
              <a:solidFill>
                <a:schemeClr val="tx1"/>
              </a:solidFill>
            </a:endParaRPr>
          </a:p>
          <a:p>
            <a:pPr marL="144000" indent="-144000">
              <a:lnSpc>
                <a:spcPct val="120000"/>
              </a:lnSpc>
              <a:spcAft>
                <a:spcPts val="600"/>
              </a:spcAft>
              <a:buFont typeface="+mj-lt"/>
              <a:buAutoNum type="arabicPeriod"/>
            </a:pPr>
            <a:endParaRPr lang="en-US" sz="900" i="0" dirty="0">
              <a:solidFill>
                <a:schemeClr val="tx1"/>
              </a:solidFill>
            </a:endParaRPr>
          </a:p>
          <a:p>
            <a:pPr marL="144000" indent="-144000">
              <a:lnSpc>
                <a:spcPct val="120000"/>
              </a:lnSpc>
              <a:spcAft>
                <a:spcPts val="600"/>
              </a:spcAft>
              <a:buFont typeface="+mj-lt"/>
              <a:buAutoNum type="arabicPeriod"/>
            </a:pPr>
            <a:endParaRPr lang="en-US" sz="900" i="0" dirty="0">
              <a:solidFill>
                <a:schemeClr val="tx1"/>
              </a:solidFill>
            </a:endParaRPr>
          </a:p>
          <a:p>
            <a:pPr marL="144000" indent="-144000">
              <a:lnSpc>
                <a:spcPct val="120000"/>
              </a:lnSpc>
              <a:spcAft>
                <a:spcPts val="600"/>
              </a:spcAft>
              <a:buFont typeface="+mj-lt"/>
              <a:buAutoNum type="arabicPeriod"/>
            </a:pPr>
            <a:endParaRPr lang="en-US" sz="900" i="0" dirty="0">
              <a:solidFill>
                <a:schemeClr val="tx1"/>
              </a:solidFill>
            </a:endParaRPr>
          </a:p>
          <a:p>
            <a:pPr marL="144000" indent="-144000">
              <a:lnSpc>
                <a:spcPct val="120000"/>
              </a:lnSpc>
              <a:spcAft>
                <a:spcPts val="600"/>
              </a:spcAft>
              <a:buFont typeface="+mj-lt"/>
              <a:buAutoNum type="arabicPeriod"/>
            </a:pPr>
            <a:endParaRPr lang="en-US" sz="900" i="0" dirty="0">
              <a:solidFill>
                <a:schemeClr val="tx1"/>
              </a:solidFill>
            </a:endParaRPr>
          </a:p>
          <a:p>
            <a:pPr marL="144000" indent="-144000">
              <a:lnSpc>
                <a:spcPct val="120000"/>
              </a:lnSpc>
              <a:spcAft>
                <a:spcPts val="600"/>
              </a:spcAft>
              <a:buFont typeface="+mj-lt"/>
              <a:buAutoNum type="arabicPeriod"/>
            </a:pPr>
            <a:endParaRPr lang="en-US" sz="900" i="0" dirty="0">
              <a:solidFill>
                <a:schemeClr val="tx1"/>
              </a:solidFill>
            </a:endParaRPr>
          </a:p>
          <a:p>
            <a:pPr marL="144000" marR="0" lvl="0" indent="-144000" algn="l" defTabSz="914400" rtl="0" eaLnBrk="1" fontAlgn="auto" latinLnBrk="0" hangingPunct="1">
              <a:lnSpc>
                <a:spcPct val="120000"/>
              </a:lnSpc>
              <a:spcBef>
                <a:spcPts val="0"/>
              </a:spcBef>
              <a:spcAft>
                <a:spcPts val="600"/>
              </a:spcAft>
              <a:buClrTx/>
              <a:buSzTx/>
              <a:buFont typeface="+mj-lt"/>
              <a:buAutoNum type="arabicPeriod"/>
              <a:tabLst/>
              <a:defRPr/>
            </a:pPr>
            <a:r>
              <a:rPr lang="en-US" sz="900" i="0" dirty="0">
                <a:solidFill>
                  <a:schemeClr val="tx1"/>
                </a:solidFill>
                <a:latin typeface="+mn-lt"/>
              </a:rPr>
              <a:t>You can find more info on color combinations in our </a:t>
            </a:r>
            <a:r>
              <a:rPr lang="en-US" sz="900" i="0" dirty="0">
                <a:solidFill>
                  <a:schemeClr val="tx1"/>
                </a:solidFill>
                <a:latin typeface="+mn-lt"/>
                <a:hlinkClick r:id="rId2">
                  <a:extLst>
                    <a:ext uri="{A12FA001-AC4F-418D-AE19-62706E023703}">
                      <ahyp:hlinkClr xmlns:ahyp="http://schemas.microsoft.com/office/drawing/2018/hyperlinkcolor" val="tx"/>
                    </a:ext>
                  </a:extLst>
                </a:hlinkClick>
              </a:rPr>
              <a:t>Brand Hub ↗</a:t>
            </a:r>
            <a:r>
              <a:rPr lang="en-US" sz="900" i="0" dirty="0">
                <a:solidFill>
                  <a:schemeClr val="tx1"/>
                </a:solidFill>
                <a:latin typeface="+mn-lt"/>
              </a:rPr>
              <a:t>.</a:t>
            </a:r>
          </a:p>
        </p:txBody>
      </p:sp>
      <p:grpSp>
        <p:nvGrpSpPr>
          <p:cNvPr id="15" name="Group 14">
            <a:extLst>
              <a:ext uri="{FF2B5EF4-FFF2-40B4-BE49-F238E27FC236}">
                <a16:creationId xmlns:a16="http://schemas.microsoft.com/office/drawing/2014/main" id="{F22798BE-7C73-C457-F66E-C697549EF9CE}"/>
              </a:ext>
            </a:extLst>
          </p:cNvPr>
          <p:cNvGrpSpPr/>
          <p:nvPr/>
        </p:nvGrpSpPr>
        <p:grpSpPr>
          <a:xfrm>
            <a:off x="-1661815" y="5909087"/>
            <a:ext cx="1220231" cy="4096455"/>
            <a:chOff x="-1661815" y="2708920"/>
            <a:chExt cx="1220231" cy="1728192"/>
          </a:xfrm>
        </p:grpSpPr>
        <p:pic>
          <p:nvPicPr>
            <p:cNvPr id="11" name="Picture 8">
              <a:extLst>
                <a:ext uri="{FF2B5EF4-FFF2-40B4-BE49-F238E27FC236}">
                  <a16:creationId xmlns:a16="http://schemas.microsoft.com/office/drawing/2014/main" id="{47EC175B-20D0-0E70-5CB3-4D572E79AD7E}"/>
                </a:ext>
              </a:extLst>
            </p:cNvPr>
            <p:cNvPicPr>
              <a:picLocks noChangeAspect="1"/>
            </p:cNvPicPr>
            <p:nvPr userDrawn="1"/>
          </p:nvPicPr>
          <p:blipFill rotWithShape="1">
            <a:blip r:embed="rId3"/>
            <a:srcRect b="17285"/>
            <a:stretch>
              <a:fillRect/>
            </a:stretch>
          </p:blipFill>
          <p:spPr bwMode="gray">
            <a:xfrm>
              <a:off x="-1661815" y="2708920"/>
              <a:ext cx="1220231" cy="1728192"/>
            </a:xfrm>
            <a:prstGeom prst="roundRect">
              <a:avLst>
                <a:gd name="adj" fmla="val 3514"/>
              </a:avLst>
            </a:prstGeom>
          </p:spPr>
        </p:pic>
        <p:sp>
          <p:nvSpPr>
            <p:cNvPr id="13" name="Rechteck 10">
              <a:extLst>
                <a:ext uri="{FF2B5EF4-FFF2-40B4-BE49-F238E27FC236}">
                  <a16:creationId xmlns:a16="http://schemas.microsoft.com/office/drawing/2014/main" id="{A937C316-2DA9-CC74-41BB-2BBB4FE925C8}"/>
                </a:ext>
              </a:extLst>
            </p:cNvPr>
            <p:cNvSpPr/>
            <p:nvPr userDrawn="1"/>
          </p:nvSpPr>
          <p:spPr bwMode="gray">
            <a:xfrm>
              <a:off x="-1555750" y="3969060"/>
              <a:ext cx="244626" cy="448121"/>
            </a:xfrm>
            <a:prstGeom prst="rect">
              <a:avLst/>
            </a:prstGeom>
            <a:solidFill>
              <a:schemeClr val="bg1">
                <a:alpha val="0"/>
              </a:schemeClr>
            </a:solid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grpSp>
    </p:spTree>
    <p:extLst>
      <p:ext uri="{BB962C8B-B14F-4D97-AF65-F5344CB8AC3E}">
        <p14:creationId xmlns:p14="http://schemas.microsoft.com/office/powerpoint/2010/main" val="2191301051"/>
      </p:ext>
    </p:extLst>
  </p:cSld>
  <p:clrMapOvr>
    <a:masterClrMapping/>
  </p:clrMapOvr>
  <p:hf sldNum="0" hdr="0" ftr="0" dt="0"/>
  <p:extLst>
    <p:ext uri="{DCECCB84-F9BA-43D5-87BE-67443E8EF086}">
      <p15:sldGuideLst xmlns:p15="http://schemas.microsoft.com/office/powerpoint/2012/main">
        <p15:guide id="1" orient="horz" pos="2024">
          <p15:clr>
            <a:srgbClr val="FBAE40"/>
          </p15:clr>
        </p15:guide>
        <p15:guide id="2" orient="horz" pos="225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hapter divider (image)">
    <p:bg>
      <p:bgPr>
        <a:solidFill>
          <a:schemeClr val="bg2"/>
        </a:solidFill>
        <a:effectLst/>
      </p:bgPr>
    </p:bg>
    <p:spTree>
      <p:nvGrpSpPr>
        <p:cNvPr id="1" name=""/>
        <p:cNvGrpSpPr/>
        <p:nvPr/>
      </p:nvGrpSpPr>
      <p:grpSpPr>
        <a:xfrm>
          <a:off x="0" y="0"/>
          <a:ext cx="0" cy="0"/>
          <a:chOff x="0" y="0"/>
          <a:chExt cx="0" cy="0"/>
        </a:xfrm>
      </p:grpSpPr>
      <p:sp>
        <p:nvSpPr>
          <p:cNvPr id="8" name="Bildplatzhalter 10">
            <a:extLst>
              <a:ext uri="{FF2B5EF4-FFF2-40B4-BE49-F238E27FC236}">
                <a16:creationId xmlns:a16="http://schemas.microsoft.com/office/drawing/2014/main" id="{47C26184-1D1B-92B8-25CF-5F2442C1A0BD}"/>
              </a:ext>
            </a:extLst>
          </p:cNvPr>
          <p:cNvSpPr>
            <a:spLocks noGrp="1"/>
          </p:cNvSpPr>
          <p:nvPr>
            <p:ph type="pic" sz="quarter" idx="10" hasCustomPrompt="1"/>
          </p:nvPr>
        </p:nvSpPr>
        <p:spPr bwMode="gray">
          <a:xfrm>
            <a:off x="6096000" y="0"/>
            <a:ext cx="6096000"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2" name="Titel 1"/>
          <p:cNvSpPr>
            <a:spLocks noGrp="1"/>
          </p:cNvSpPr>
          <p:nvPr>
            <p:ph type="title" hasCustomPrompt="1"/>
          </p:nvPr>
        </p:nvSpPr>
        <p:spPr bwMode="gray">
          <a:xfrm>
            <a:off x="479425" y="3349036"/>
            <a:ext cx="5329239" cy="4266337"/>
          </a:xfrm>
        </p:spPr>
        <p:txBody>
          <a:bodyPr anchor="b"/>
          <a:lstStyle>
            <a:lvl1pPr>
              <a:defRPr sz="4000">
                <a:solidFill>
                  <a:schemeClr val="tx2"/>
                </a:solidFill>
              </a:defRPr>
            </a:lvl1pPr>
          </a:lstStyle>
          <a:p>
            <a:r>
              <a:rPr lang="en-US" dirty="0"/>
              <a:t>Name of the current chapter</a:t>
            </a:r>
          </a:p>
        </p:txBody>
      </p:sp>
      <p:sp>
        <p:nvSpPr>
          <p:cNvPr id="9" name="Untertitel 2">
            <a:extLst>
              <a:ext uri="{FF2B5EF4-FFF2-40B4-BE49-F238E27FC236}">
                <a16:creationId xmlns:a16="http://schemas.microsoft.com/office/drawing/2014/main" id="{CB53F2D2-D116-44C8-A3EF-21A6F6DBA4E3}"/>
              </a:ext>
            </a:extLst>
          </p:cNvPr>
          <p:cNvSpPr>
            <a:spLocks noGrp="1"/>
          </p:cNvSpPr>
          <p:nvPr>
            <p:ph type="subTitle" idx="14" hasCustomPrompt="1"/>
          </p:nvPr>
        </p:nvSpPr>
        <p:spPr bwMode="gray">
          <a:xfrm>
            <a:off x="479425" y="8469371"/>
            <a:ext cx="5329239" cy="1877542"/>
          </a:xfrm>
        </p:spPr>
        <p:txBody>
          <a:bodyPr/>
          <a:lstStyle>
            <a:lvl1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1pPr>
            <a:lvl2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2pPr>
            <a:lvl3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3pPr>
            <a:lvl4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4pPr>
            <a:lvl5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5pPr>
            <a:lvl6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6pPr>
            <a:lvl7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7pPr>
            <a:lvl8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8pPr>
            <a:lvl9pPr marL="0" indent="0" algn="l">
              <a:lnSpc>
                <a:spcPct val="140000"/>
              </a:lnSpc>
              <a:spcBef>
                <a:spcPts val="0"/>
              </a:spcBef>
              <a:spcAft>
                <a:spcPts val="0"/>
              </a:spcAft>
              <a:buFont typeface="Arial" panose="020B0604020202020204" pitchFamily="34" charset="0"/>
              <a:buNone/>
              <a:defRPr sz="1600" b="0">
                <a:solidFill>
                  <a:schemeClr val="bg1"/>
                </a:solidFill>
                <a:latin typeface="+mn-lt"/>
              </a:defRPr>
            </a:lvl9pPr>
          </a:lstStyle>
          <a:p>
            <a:r>
              <a:rPr lang="en-US" dirty="0"/>
              <a:t>Optional short description</a:t>
            </a:r>
          </a:p>
        </p:txBody>
      </p:sp>
      <p:sp>
        <p:nvSpPr>
          <p:cNvPr id="7" name="Foliennummernplatzhalter 6">
            <a:extLst>
              <a:ext uri="{FF2B5EF4-FFF2-40B4-BE49-F238E27FC236}">
                <a16:creationId xmlns:a16="http://schemas.microsoft.com/office/drawing/2014/main" id="{8EAAE6E7-1373-8040-C96B-B3A08A84CE2A}"/>
              </a:ext>
            </a:extLst>
          </p:cNvPr>
          <p:cNvSpPr>
            <a:spLocks noGrp="1"/>
          </p:cNvSpPr>
          <p:nvPr>
            <p:ph type="sldNum" sz="quarter" idx="16"/>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pic>
        <p:nvPicPr>
          <p:cNvPr id="5" name="Grafik 4">
            <a:extLst>
              <a:ext uri="{FF2B5EF4-FFF2-40B4-BE49-F238E27FC236}">
                <a16:creationId xmlns:a16="http://schemas.microsoft.com/office/drawing/2014/main" id="{EE7772F2-FA6E-58A9-9E00-5407C4C6D9D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sp>
        <p:nvSpPr>
          <p:cNvPr id="12" name="Fußzeilenplatzhalter 11">
            <a:extLst>
              <a:ext uri="{FF2B5EF4-FFF2-40B4-BE49-F238E27FC236}">
                <a16:creationId xmlns:a16="http://schemas.microsoft.com/office/drawing/2014/main" id="{0118AE22-AF85-0585-B755-09D18B404308}"/>
              </a:ext>
            </a:extLst>
          </p:cNvPr>
          <p:cNvSpPr>
            <a:spLocks noGrp="1"/>
          </p:cNvSpPr>
          <p:nvPr>
            <p:ph type="ftr" sz="quarter" idx="19"/>
          </p:nvPr>
        </p:nvSpPr>
        <p:spPr bwMode="gray"/>
        <p:txBody>
          <a:bodyPr/>
          <a:lstStyle>
            <a:lvl1pPr>
              <a:defRPr>
                <a:solidFill>
                  <a:schemeClr val="bg1"/>
                </a:solidFill>
              </a:defRPr>
            </a:lvl1pPr>
          </a:lstStyle>
          <a:p>
            <a:r>
              <a:rPr lang="en-US"/>
              <a:t>Slide library     |     ONLY FOR INTERNAL USE</a:t>
            </a:r>
            <a:endParaRPr lang="en-US" dirty="0"/>
          </a:p>
        </p:txBody>
      </p:sp>
      <p:grpSp>
        <p:nvGrpSpPr>
          <p:cNvPr id="3" name="Group 2">
            <a:extLst>
              <a:ext uri="{FF2B5EF4-FFF2-40B4-BE49-F238E27FC236}">
                <a16:creationId xmlns:a16="http://schemas.microsoft.com/office/drawing/2014/main" id="{332BB0CC-3A11-3C9E-65A1-2CA0A8650B74}"/>
              </a:ext>
            </a:extLst>
          </p:cNvPr>
          <p:cNvGrpSpPr/>
          <p:nvPr/>
        </p:nvGrpSpPr>
        <p:grpSpPr>
          <a:xfrm>
            <a:off x="-1896888" y="-2"/>
            <a:ext cx="1715078" cy="9407777"/>
            <a:chOff x="-1896888" y="-1"/>
            <a:chExt cx="1715078" cy="3968906"/>
          </a:xfrm>
        </p:grpSpPr>
        <p:grpSp>
          <p:nvGrpSpPr>
            <p:cNvPr id="4" name="Group 3">
              <a:extLst>
                <a:ext uri="{FF2B5EF4-FFF2-40B4-BE49-F238E27FC236}">
                  <a16:creationId xmlns:a16="http://schemas.microsoft.com/office/drawing/2014/main" id="{6DF3152A-B652-3162-9DB5-0FF273EF1BB9}"/>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0" name="TextBox 9">
                <a:extLst>
                  <a:ext uri="{FF2B5EF4-FFF2-40B4-BE49-F238E27FC236}">
                    <a16:creationId xmlns:a16="http://schemas.microsoft.com/office/drawing/2014/main" id="{03C1C99F-1781-E390-554A-12655ABDF370}"/>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1" name="TextBox 10">
                <a:extLst>
                  <a:ext uri="{FF2B5EF4-FFF2-40B4-BE49-F238E27FC236}">
                    <a16:creationId xmlns:a16="http://schemas.microsoft.com/office/drawing/2014/main" id="{684F1C35-A152-5AB8-B106-8785DCC018B8}"/>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6" name="Picture 5">
              <a:extLst>
                <a:ext uri="{FF2B5EF4-FFF2-40B4-BE49-F238E27FC236}">
                  <a16:creationId xmlns:a16="http://schemas.microsoft.com/office/drawing/2014/main" id="{43A0C1CA-1A75-B183-BAFA-02E9533258EB}"/>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4215423928"/>
      </p:ext>
    </p:extLst>
  </p:cSld>
  <p:clrMapOvr>
    <a:masterClrMapping/>
  </p:clrMapOvr>
  <p:hf sldNum="0" hdr="0" ftr="0" dt="0"/>
  <p:extLst>
    <p:ext uri="{DCECCB84-F9BA-43D5-87BE-67443E8EF086}">
      <p15:sldGuideLst xmlns:p15="http://schemas.microsoft.com/office/powerpoint/2012/main">
        <p15:guide id="1" pos="3840">
          <p15:clr>
            <a:srgbClr val="FBAE40"/>
          </p15:clr>
        </p15:guide>
        <p15:guide id="2" orient="horz" pos="2024">
          <p15:clr>
            <a:srgbClr val="FBAE40"/>
          </p15:clr>
        </p15:guide>
        <p15:guide id="3" orient="horz" pos="225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ne content">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p:txBody>
          <a:bodyPr/>
          <a:lstStyle>
            <a:lvl1pPr>
              <a:defRPr/>
            </a:lvl1pPr>
          </a:lstStyle>
          <a:p>
            <a:r>
              <a:rPr lang="en-US" dirty="0"/>
              <a:t>Add  title of the slide</a:t>
            </a:r>
          </a:p>
        </p:txBody>
      </p:sp>
      <p:sp>
        <p:nvSpPr>
          <p:cNvPr id="3" name="Inhaltsplatzhalter 2"/>
          <p:cNvSpPr>
            <a:spLocks noGrp="1"/>
          </p:cNvSpPr>
          <p:nvPr>
            <p:ph idx="1" hasCustomPrompt="1"/>
          </p:nvPr>
        </p:nvSpPr>
        <p:spPr bwMode="gray">
          <a:xfrm>
            <a:off x="479425" y="3349039"/>
            <a:ext cx="11233151"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8" name="Textplatzhalter 7"/>
          <p:cNvSpPr>
            <a:spLocks noGrp="1"/>
          </p:cNvSpPr>
          <p:nvPr>
            <p:ph type="body" sz="quarter" idx="13" hasCustomPrompt="1"/>
          </p:nvPr>
        </p:nvSpPr>
        <p:spPr bwMode="gray">
          <a:xfrm>
            <a:off x="480000" y="13760626"/>
            <a:ext cx="11232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4" name="Fußzeilenplatzhalter 3">
            <a:extLst>
              <a:ext uri="{FF2B5EF4-FFF2-40B4-BE49-F238E27FC236}">
                <a16:creationId xmlns:a16="http://schemas.microsoft.com/office/drawing/2014/main" id="{D2A15767-C935-9245-AEC6-4E3D0D96A295}"/>
              </a:ext>
            </a:extLst>
          </p:cNvPr>
          <p:cNvSpPr>
            <a:spLocks noGrp="1"/>
          </p:cNvSpPr>
          <p:nvPr>
            <p:ph type="ftr" sz="quarter" idx="19"/>
          </p:nvPr>
        </p:nvSpPr>
        <p:spPr bwMode="gray"/>
        <p:txBody>
          <a:bodyPr/>
          <a:lstStyle/>
          <a:p>
            <a:r>
              <a:rPr lang="en-US"/>
              <a:t>Slide library     |     ONLY FOR INTERNAL USE</a:t>
            </a:r>
            <a:endParaRPr lang="en-US" dirty="0"/>
          </a:p>
        </p:txBody>
      </p:sp>
      <p:sp>
        <p:nvSpPr>
          <p:cNvPr id="5" name="Foliennummernplatzhalter 4">
            <a:extLst>
              <a:ext uri="{FF2B5EF4-FFF2-40B4-BE49-F238E27FC236}">
                <a16:creationId xmlns:a16="http://schemas.microsoft.com/office/drawing/2014/main" id="{5CC89D3B-393F-9E87-6D42-19413F2259DA}"/>
              </a:ext>
            </a:extLst>
          </p:cNvPr>
          <p:cNvSpPr>
            <a:spLocks noGrp="1"/>
          </p:cNvSpPr>
          <p:nvPr>
            <p:ph type="sldNum" sz="quarter" idx="20"/>
          </p:nvPr>
        </p:nvSpPr>
        <p:spPr bwMode="gray"/>
        <p:txBody>
          <a:bodyPr/>
          <a:lstStyle/>
          <a:p>
            <a:fld id="{DF4E8F9F-5B1F-4F5B-BE49-3245D8C18D9F}" type="slidenum">
              <a:rPr lang="en-US" smtClean="0"/>
              <a:pPr/>
              <a:t>‹Nº›</a:t>
            </a:fld>
            <a:endParaRPr lang="en-US" dirty="0"/>
          </a:p>
        </p:txBody>
      </p:sp>
    </p:spTree>
    <p:extLst>
      <p:ext uri="{BB962C8B-B14F-4D97-AF65-F5344CB8AC3E}">
        <p14:creationId xmlns:p14="http://schemas.microsoft.com/office/powerpoint/2010/main" val="254313860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ne content dark">
    <p:bg>
      <p:bgPr>
        <a:solidFill>
          <a:schemeClr val="bg2"/>
        </a:solidFill>
        <a:effectLst/>
      </p:bgPr>
    </p:bg>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p:txBody>
          <a:bodyPr/>
          <a:lstStyle>
            <a:lvl1pPr>
              <a:defRPr>
                <a:solidFill>
                  <a:schemeClr val="tx2"/>
                </a:solidFill>
              </a:defRPr>
            </a:lvl1pPr>
          </a:lstStyle>
          <a:p>
            <a:r>
              <a:rPr lang="en-US" dirty="0"/>
              <a:t>Add Title</a:t>
            </a:r>
          </a:p>
        </p:txBody>
      </p:sp>
      <p:sp>
        <p:nvSpPr>
          <p:cNvPr id="3" name="Inhaltsplatzhalter 2"/>
          <p:cNvSpPr>
            <a:spLocks noGrp="1"/>
          </p:cNvSpPr>
          <p:nvPr>
            <p:ph idx="1" hasCustomPrompt="1"/>
          </p:nvPr>
        </p:nvSpPr>
        <p:spPr bwMode="gray">
          <a:xfrm>
            <a:off x="479425" y="3349039"/>
            <a:ext cx="11233151" cy="10410667"/>
          </a:xfrm>
        </p:spPr>
        <p:txBody>
          <a:bodyPr/>
          <a:lstStyle>
            <a:lvl1pPr>
              <a:buClr>
                <a:schemeClr val="tx2"/>
              </a:buClr>
              <a:defRPr>
                <a:solidFill>
                  <a:schemeClr val="bg1"/>
                </a:solidFill>
              </a:defRPr>
            </a:lvl1pPr>
            <a:lvl2pPr>
              <a:buClr>
                <a:schemeClr val="tx2"/>
              </a:buClr>
              <a:defRPr>
                <a:solidFill>
                  <a:schemeClr val="bg1"/>
                </a:solidFill>
              </a:defRPr>
            </a:lvl2pPr>
            <a:lvl3pPr>
              <a:buClr>
                <a:schemeClr val="tx2"/>
              </a:buClr>
              <a:defRPr>
                <a:solidFill>
                  <a:schemeClr val="bg1"/>
                </a:solidFill>
              </a:defRPr>
            </a:lvl3pPr>
            <a:lvl4pPr>
              <a:buClr>
                <a:schemeClr val="tx2"/>
              </a:buClr>
              <a:defRPr>
                <a:solidFill>
                  <a:schemeClr val="bg1"/>
                </a:solidFill>
              </a:defRPr>
            </a:lvl4pPr>
            <a:lvl5pPr>
              <a:buClr>
                <a:schemeClr val="tx2"/>
              </a:buClr>
              <a:defRPr>
                <a:solidFill>
                  <a:schemeClr val="bg1"/>
                </a:solidFill>
              </a:defRPr>
            </a:lvl5pPr>
            <a:lvl6pPr>
              <a:buClr>
                <a:schemeClr val="tx2"/>
              </a:buClr>
              <a:defRPr>
                <a:solidFill>
                  <a:schemeClr val="bg1"/>
                </a:solidFill>
              </a:defRPr>
            </a:lvl6pPr>
            <a:lvl7pPr>
              <a:buClr>
                <a:schemeClr val="tx2"/>
              </a:buClr>
              <a:defRPr>
                <a:solidFill>
                  <a:schemeClr val="bg1"/>
                </a:solidFill>
              </a:defRPr>
            </a:lvl7pPr>
            <a:lvl8pPr>
              <a:buClr>
                <a:schemeClr val="tx2"/>
              </a:buClr>
              <a:defRPr>
                <a:solidFill>
                  <a:schemeClr val="bg1"/>
                </a:solidFill>
              </a:defRPr>
            </a:lvl8pPr>
            <a:lvl9pPr>
              <a:buClr>
                <a:schemeClr val="tx2"/>
              </a:buClr>
              <a:defRPr>
                <a:solidFill>
                  <a:schemeClr val="bg1"/>
                </a:solidFill>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480000" y="13760664"/>
            <a:ext cx="11232000"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None/>
              <a:defRPr sz="800" b="0">
                <a:solidFill>
                  <a:schemeClr val="bg1"/>
                </a:solidFill>
              </a:defRPr>
            </a:lvl9pPr>
          </a:lstStyle>
          <a:p>
            <a:pPr lvl="0"/>
            <a:r>
              <a:rPr lang="en-US" dirty="0"/>
              <a:t>Footnote/Source</a:t>
            </a:r>
          </a:p>
        </p:txBody>
      </p:sp>
      <p:sp>
        <p:nvSpPr>
          <p:cNvPr id="9" name="Fußzeilenplatzhalter 8">
            <a:extLst>
              <a:ext uri="{FF2B5EF4-FFF2-40B4-BE49-F238E27FC236}">
                <a16:creationId xmlns:a16="http://schemas.microsoft.com/office/drawing/2014/main" id="{DD2A017B-395B-34E7-2458-B410A50C8516}"/>
              </a:ext>
            </a:extLst>
          </p:cNvPr>
          <p:cNvSpPr>
            <a:spLocks noGrp="1"/>
          </p:cNvSpPr>
          <p:nvPr>
            <p:ph type="ftr" sz="quarter" idx="14"/>
          </p:nvPr>
        </p:nvSpPr>
        <p:spPr bwMode="gray"/>
        <p:txBody>
          <a:bodyPr/>
          <a:lstStyle>
            <a:lvl1pPr>
              <a:defRPr>
                <a:solidFill>
                  <a:schemeClr val="bg1"/>
                </a:solidFill>
              </a:defRPr>
            </a:lvl1pPr>
          </a:lstStyle>
          <a:p>
            <a:r>
              <a:rPr lang="en-US"/>
              <a:t>Slide library     |     ONLY FOR INTERNAL USE</a:t>
            </a:r>
            <a:endParaRPr lang="en-US" dirty="0"/>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pic>
        <p:nvPicPr>
          <p:cNvPr id="6" name="Grafik 5">
            <a:extLst>
              <a:ext uri="{FF2B5EF4-FFF2-40B4-BE49-F238E27FC236}">
                <a16:creationId xmlns:a16="http://schemas.microsoft.com/office/drawing/2014/main" id="{655943AA-9582-D43E-426E-499CC57E51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spTree>
    <p:extLst>
      <p:ext uri="{BB962C8B-B14F-4D97-AF65-F5344CB8AC3E}">
        <p14:creationId xmlns:p14="http://schemas.microsoft.com/office/powerpoint/2010/main" val="91663997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and margin">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964E6C92-F738-050B-D124-0B9B2D1A3A22}"/>
              </a:ext>
              <a:ext uri="{C183D7F6-B498-43B3-948B-1728B52AA6E4}">
                <adec:decorative xmlns:adec="http://schemas.microsoft.com/office/drawing/2017/decorative" val="1"/>
              </a:ext>
            </a:extLst>
          </p:cNvPr>
          <p:cNvSpPr/>
          <p:nvPr/>
        </p:nvSpPr>
        <p:spPr bwMode="gray">
          <a:xfrm>
            <a:off x="-1" y="0"/>
            <a:ext cx="4062414" cy="16256000"/>
          </a:xfrm>
          <a:prstGeom prst="rect">
            <a:avLst/>
          </a:prstGeom>
          <a:solidFill>
            <a:srgbClr val="E5E3DE"/>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3" name="Inhaltsplatzhalter 2">
            <a:extLst>
              <a:ext uri="{FF2B5EF4-FFF2-40B4-BE49-F238E27FC236}">
                <a16:creationId xmlns:a16="http://schemas.microsoft.com/office/drawing/2014/main" id="{57AF223A-9133-4CD7-A24F-37E750D20428}"/>
              </a:ext>
            </a:extLst>
          </p:cNvPr>
          <p:cNvSpPr>
            <a:spLocks noGrp="1"/>
          </p:cNvSpPr>
          <p:nvPr>
            <p:ph idx="16" hasCustomPrompt="1"/>
          </p:nvPr>
        </p:nvSpPr>
        <p:spPr bwMode="gray">
          <a:xfrm>
            <a:off x="479376" y="1129884"/>
            <a:ext cx="2808000" cy="12970667"/>
          </a:xfrm>
          <a:noFill/>
        </p:spPr>
        <p:txBody>
          <a:bodyPr lIns="0" tIns="0" rIns="0"/>
          <a:lstStyle>
            <a:lvl1pPr>
              <a:defRPr sz="1200">
                <a:solidFill>
                  <a:schemeClr val="bg2"/>
                </a:solidFill>
              </a:defRPr>
            </a:lvl1pPr>
            <a:lvl2pPr>
              <a:defRPr sz="1200">
                <a:solidFill>
                  <a:schemeClr val="bg2"/>
                </a:solidFill>
              </a:defRPr>
            </a:lvl2pPr>
            <a:lvl3pPr>
              <a:defRPr sz="1200">
                <a:solidFill>
                  <a:schemeClr val="bg2"/>
                </a:solidFill>
              </a:defRPr>
            </a:lvl3pPr>
            <a:lvl4pPr>
              <a:defRPr sz="1200">
                <a:solidFill>
                  <a:schemeClr val="bg2"/>
                </a:solidFill>
              </a:defRPr>
            </a:lvl4pPr>
            <a:lvl5pPr marL="792000" indent="-216000">
              <a:defRPr sz="1200">
                <a:solidFill>
                  <a:schemeClr val="bg2"/>
                </a:solidFill>
              </a:defRPr>
            </a:lvl5pPr>
            <a:lvl6pPr marL="792000" indent="-216000">
              <a:defRPr sz="1200">
                <a:solidFill>
                  <a:schemeClr val="bg2"/>
                </a:solidFill>
              </a:defRPr>
            </a:lvl6pPr>
            <a:lvl7pPr marL="792000" indent="-216000">
              <a:defRPr sz="1200">
                <a:solidFill>
                  <a:schemeClr val="bg2"/>
                </a:solidFill>
              </a:defRPr>
            </a:lvl7pPr>
            <a:lvl8pPr marL="792000" indent="-216000">
              <a:defRPr sz="1200">
                <a:solidFill>
                  <a:schemeClr val="bg2"/>
                </a:solidFill>
              </a:defRPr>
            </a:lvl8pPr>
            <a:lvl9pPr marL="792000" indent="-216000">
              <a:defRPr sz="1200">
                <a:solidFill>
                  <a:schemeClr val="bg2"/>
                </a:solidFill>
              </a:defRPr>
            </a:lvl9p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7" name="Fußzeilenplatzhalter 6">
            <a:extLst>
              <a:ext uri="{FF2B5EF4-FFF2-40B4-BE49-F238E27FC236}">
                <a16:creationId xmlns:a16="http://schemas.microsoft.com/office/drawing/2014/main" id="{03767B11-95F5-EF30-786E-85FF75E46DF7}"/>
              </a:ext>
            </a:extLst>
          </p:cNvPr>
          <p:cNvSpPr>
            <a:spLocks noGrp="1"/>
          </p:cNvSpPr>
          <p:nvPr>
            <p:ph type="ftr" sz="quarter" idx="21"/>
          </p:nvPr>
        </p:nvSpPr>
        <p:spPr bwMode="gray"/>
        <p:txBody>
          <a:bodyPr/>
          <a:lstStyle/>
          <a:p>
            <a:r>
              <a:rPr lang="en-US"/>
              <a:t>Slide library     |     ONLY FOR INTERNAL USE</a:t>
            </a:r>
            <a:endParaRPr lang="en-US" dirty="0"/>
          </a:p>
        </p:txBody>
      </p:sp>
      <p:sp>
        <p:nvSpPr>
          <p:cNvPr id="8" name="Foliennummernplatzhalter 7">
            <a:extLst>
              <a:ext uri="{FF2B5EF4-FFF2-40B4-BE49-F238E27FC236}">
                <a16:creationId xmlns:a16="http://schemas.microsoft.com/office/drawing/2014/main" id="{BBC5784B-3341-229A-166C-A3CFE21498D3}"/>
              </a:ext>
            </a:extLst>
          </p:cNvPr>
          <p:cNvSpPr>
            <a:spLocks noGrp="1"/>
          </p:cNvSpPr>
          <p:nvPr>
            <p:ph type="sldNum" sz="quarter" idx="22"/>
          </p:nvPr>
        </p:nvSpPr>
        <p:spPr bwMode="gray"/>
        <p:txBody>
          <a:bodyPr/>
          <a:lstStyle/>
          <a:p>
            <a:fld id="{DF4E8F9F-5B1F-4F5B-BE49-3245D8C18D9F}" type="slidenum">
              <a:rPr lang="en-US" smtClean="0"/>
              <a:pPr/>
              <a:t>‹Nº›</a:t>
            </a:fld>
            <a:endParaRPr lang="en-US" dirty="0"/>
          </a:p>
        </p:txBody>
      </p:sp>
      <p:pic>
        <p:nvPicPr>
          <p:cNvPr id="9" name="Grafik 8">
            <a:extLst>
              <a:ext uri="{FF2B5EF4-FFF2-40B4-BE49-F238E27FC236}">
                <a16:creationId xmlns:a16="http://schemas.microsoft.com/office/drawing/2014/main" id="{93239E29-02AE-A81D-3D5A-88835FF77C4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sp>
        <p:nvSpPr>
          <p:cNvPr id="14" name="Titel 11">
            <a:extLst>
              <a:ext uri="{FF2B5EF4-FFF2-40B4-BE49-F238E27FC236}">
                <a16:creationId xmlns:a16="http://schemas.microsoft.com/office/drawing/2014/main" id="{221C2967-CFC1-2FD0-2816-6BAAAA36601E}"/>
              </a:ext>
            </a:extLst>
          </p:cNvPr>
          <p:cNvSpPr>
            <a:spLocks noGrp="1"/>
          </p:cNvSpPr>
          <p:nvPr>
            <p:ph type="title" hasCustomPrompt="1"/>
          </p:nvPr>
        </p:nvSpPr>
        <p:spPr bwMode="gray">
          <a:xfrm>
            <a:off x="4540176" y="1126924"/>
            <a:ext cx="7172416" cy="1706667"/>
          </a:xfrm>
        </p:spPr>
        <p:txBody>
          <a:bodyPr/>
          <a:lstStyle>
            <a:lvl1pPr>
              <a:defRPr/>
            </a:lvl1pPr>
          </a:lstStyle>
          <a:p>
            <a:r>
              <a:rPr lang="en-US" dirty="0"/>
              <a:t>Add Title</a:t>
            </a:r>
          </a:p>
        </p:txBody>
      </p:sp>
      <p:sp>
        <p:nvSpPr>
          <p:cNvPr id="15" name="Inhaltsplatzhalter 2">
            <a:extLst>
              <a:ext uri="{FF2B5EF4-FFF2-40B4-BE49-F238E27FC236}">
                <a16:creationId xmlns:a16="http://schemas.microsoft.com/office/drawing/2014/main" id="{47561CE8-7CCC-16B7-A454-AEF8C94AA1B9}"/>
              </a:ext>
            </a:extLst>
          </p:cNvPr>
          <p:cNvSpPr>
            <a:spLocks noGrp="1"/>
          </p:cNvSpPr>
          <p:nvPr>
            <p:ph idx="1" hasCustomPrompt="1"/>
          </p:nvPr>
        </p:nvSpPr>
        <p:spPr bwMode="gray">
          <a:xfrm>
            <a:off x="4540176" y="3349035"/>
            <a:ext cx="7172416"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6" name="Textplatzhalter 7">
            <a:extLst>
              <a:ext uri="{FF2B5EF4-FFF2-40B4-BE49-F238E27FC236}">
                <a16:creationId xmlns:a16="http://schemas.microsoft.com/office/drawing/2014/main" id="{983822EB-8550-B48E-6734-E7015C06C2DA}"/>
              </a:ext>
            </a:extLst>
          </p:cNvPr>
          <p:cNvSpPr>
            <a:spLocks noGrp="1"/>
          </p:cNvSpPr>
          <p:nvPr>
            <p:ph type="body" sz="quarter" idx="13" hasCustomPrompt="1"/>
          </p:nvPr>
        </p:nvSpPr>
        <p:spPr bwMode="gray">
          <a:xfrm>
            <a:off x="4540175" y="13783102"/>
            <a:ext cx="7172417"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grpSp>
        <p:nvGrpSpPr>
          <p:cNvPr id="3" name="Group 2">
            <a:extLst>
              <a:ext uri="{FF2B5EF4-FFF2-40B4-BE49-F238E27FC236}">
                <a16:creationId xmlns:a16="http://schemas.microsoft.com/office/drawing/2014/main" id="{485EC707-655C-25FB-EA14-5E688EFDD579}"/>
              </a:ext>
            </a:extLst>
          </p:cNvPr>
          <p:cNvGrpSpPr/>
          <p:nvPr/>
        </p:nvGrpSpPr>
        <p:grpSpPr>
          <a:xfrm>
            <a:off x="-1896888" y="-2"/>
            <a:ext cx="1715078" cy="9407777"/>
            <a:chOff x="-1896888" y="-1"/>
            <a:chExt cx="1715078" cy="3968906"/>
          </a:xfrm>
        </p:grpSpPr>
        <p:grpSp>
          <p:nvGrpSpPr>
            <p:cNvPr id="4" name="Group 3">
              <a:extLst>
                <a:ext uri="{FF2B5EF4-FFF2-40B4-BE49-F238E27FC236}">
                  <a16:creationId xmlns:a16="http://schemas.microsoft.com/office/drawing/2014/main" id="{5E387D47-89E4-8299-02B4-274A4756866D}"/>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6" name="TextBox 5">
                <a:extLst>
                  <a:ext uri="{FF2B5EF4-FFF2-40B4-BE49-F238E27FC236}">
                    <a16:creationId xmlns:a16="http://schemas.microsoft.com/office/drawing/2014/main" id="{3BB1AC4E-B3BC-C5FE-B05C-AE26177A08DF}"/>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0" name="TextBox 9">
                <a:extLst>
                  <a:ext uri="{FF2B5EF4-FFF2-40B4-BE49-F238E27FC236}">
                    <a16:creationId xmlns:a16="http://schemas.microsoft.com/office/drawing/2014/main" id="{53781C6D-794C-522F-F6F2-8859F49898FA}"/>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5" name="Picture 4">
              <a:extLst>
                <a:ext uri="{FF2B5EF4-FFF2-40B4-BE49-F238E27FC236}">
                  <a16:creationId xmlns:a16="http://schemas.microsoft.com/office/drawing/2014/main" id="{EFED578D-D73A-C20C-BA51-5CA39DC0BEA5}"/>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4248469870"/>
      </p:ext>
    </p:extLst>
  </p:cSld>
  <p:clrMapOvr>
    <a:masterClrMapping/>
  </p:clrMapOvr>
  <p:hf sldNum="0" hdr="0" ftr="0" dt="0"/>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and margin (2)">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24688781-42AD-2AB8-7E4B-B07DF616297A}"/>
              </a:ext>
              <a:ext uri="{C183D7F6-B498-43B3-948B-1728B52AA6E4}">
                <adec:decorative xmlns:adec="http://schemas.microsoft.com/office/drawing/2017/decorative" val="1"/>
              </a:ext>
            </a:extLst>
          </p:cNvPr>
          <p:cNvSpPr/>
          <p:nvPr/>
        </p:nvSpPr>
        <p:spPr bwMode="gray">
          <a:xfrm>
            <a:off x="8124826" y="0"/>
            <a:ext cx="4067175" cy="16256000"/>
          </a:xfrm>
          <a:prstGeom prst="rect">
            <a:avLst/>
          </a:prstGeom>
          <a:solidFill>
            <a:srgbClr val="E5E3DE"/>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5" name="Inhaltsplatzhalter 2">
            <a:extLst>
              <a:ext uri="{FF2B5EF4-FFF2-40B4-BE49-F238E27FC236}">
                <a16:creationId xmlns:a16="http://schemas.microsoft.com/office/drawing/2014/main" id="{86302274-F93B-1846-038E-F2D91EC79A58}"/>
              </a:ext>
            </a:extLst>
          </p:cNvPr>
          <p:cNvSpPr>
            <a:spLocks noGrp="1"/>
          </p:cNvSpPr>
          <p:nvPr>
            <p:ph idx="16" hasCustomPrompt="1"/>
          </p:nvPr>
        </p:nvSpPr>
        <p:spPr bwMode="gray">
          <a:xfrm>
            <a:off x="8544584" y="1129884"/>
            <a:ext cx="2808000" cy="12970667"/>
          </a:xfrm>
          <a:noFill/>
        </p:spPr>
        <p:txBody>
          <a:bodyPr lIns="0" tIns="0" rIns="0"/>
          <a:lstStyle>
            <a:lvl1pPr>
              <a:defRPr sz="1200">
                <a:solidFill>
                  <a:schemeClr val="bg2"/>
                </a:solidFill>
              </a:defRPr>
            </a:lvl1pPr>
            <a:lvl2pPr>
              <a:defRPr sz="1200">
                <a:solidFill>
                  <a:schemeClr val="bg2"/>
                </a:solidFill>
              </a:defRPr>
            </a:lvl2pPr>
            <a:lvl3pPr>
              <a:defRPr sz="1200">
                <a:solidFill>
                  <a:schemeClr val="bg2"/>
                </a:solidFill>
              </a:defRPr>
            </a:lvl3pPr>
            <a:lvl4pPr>
              <a:defRPr sz="1200">
                <a:solidFill>
                  <a:schemeClr val="bg2"/>
                </a:solidFill>
              </a:defRPr>
            </a:lvl4pPr>
            <a:lvl5pPr marL="792000" indent="-216000">
              <a:defRPr sz="1200">
                <a:solidFill>
                  <a:schemeClr val="bg2"/>
                </a:solidFill>
              </a:defRPr>
            </a:lvl5pPr>
            <a:lvl6pPr marL="792000" indent="-216000">
              <a:defRPr sz="1200">
                <a:solidFill>
                  <a:schemeClr val="bg2"/>
                </a:solidFill>
              </a:defRPr>
            </a:lvl6pPr>
            <a:lvl7pPr marL="792000" indent="-216000">
              <a:defRPr sz="1200">
                <a:solidFill>
                  <a:schemeClr val="bg2"/>
                </a:solidFill>
              </a:defRPr>
            </a:lvl7pPr>
            <a:lvl8pPr marL="792000" indent="-216000">
              <a:defRPr sz="1200">
                <a:solidFill>
                  <a:schemeClr val="bg2"/>
                </a:solidFill>
              </a:defRPr>
            </a:lvl8pPr>
            <a:lvl9pPr marL="792000" indent="-216000">
              <a:defRPr sz="1200">
                <a:solidFill>
                  <a:schemeClr val="bg2"/>
                </a:solidFill>
              </a:defRPr>
            </a:lvl9p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2" name="Titel 11"/>
          <p:cNvSpPr>
            <a:spLocks noGrp="1"/>
          </p:cNvSpPr>
          <p:nvPr>
            <p:ph type="title" hasCustomPrompt="1"/>
          </p:nvPr>
        </p:nvSpPr>
        <p:spPr bwMode="gray">
          <a:xfrm>
            <a:off x="479425" y="1126924"/>
            <a:ext cx="7380288" cy="1706667"/>
          </a:xfrm>
        </p:spPr>
        <p:txBody>
          <a:bodyPr/>
          <a:lstStyle>
            <a:lvl1pPr>
              <a:defRPr/>
            </a:lvl1pPr>
          </a:lstStyle>
          <a:p>
            <a:r>
              <a:rPr lang="en-US" dirty="0"/>
              <a:t>Add Title</a:t>
            </a:r>
          </a:p>
        </p:txBody>
      </p:sp>
      <p:sp>
        <p:nvSpPr>
          <p:cNvPr id="3" name="Inhaltsplatzhalter 2"/>
          <p:cNvSpPr>
            <a:spLocks noGrp="1"/>
          </p:cNvSpPr>
          <p:nvPr>
            <p:ph idx="1" hasCustomPrompt="1"/>
          </p:nvPr>
        </p:nvSpPr>
        <p:spPr bwMode="gray">
          <a:xfrm>
            <a:off x="479425" y="3349035"/>
            <a:ext cx="7380288"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2" name="Textplatzhalter 7">
            <a:extLst>
              <a:ext uri="{FF2B5EF4-FFF2-40B4-BE49-F238E27FC236}">
                <a16:creationId xmlns:a16="http://schemas.microsoft.com/office/drawing/2014/main" id="{08582CA4-7CD5-7812-627E-FD2D9C55D890}"/>
              </a:ext>
            </a:extLst>
          </p:cNvPr>
          <p:cNvSpPr>
            <a:spLocks noGrp="1"/>
          </p:cNvSpPr>
          <p:nvPr>
            <p:ph type="body" sz="quarter" idx="13" hasCustomPrompt="1"/>
          </p:nvPr>
        </p:nvSpPr>
        <p:spPr bwMode="gray">
          <a:xfrm>
            <a:off x="480000" y="13760664"/>
            <a:ext cx="7380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10" name="Foliennummernplatzhalter 9">
            <a:extLst>
              <a:ext uri="{FF2B5EF4-FFF2-40B4-BE49-F238E27FC236}">
                <a16:creationId xmlns:a16="http://schemas.microsoft.com/office/drawing/2014/main" id="{72FCF5F4-CA3B-1BFB-C58A-7D430F5E452D}"/>
              </a:ext>
            </a:extLst>
          </p:cNvPr>
          <p:cNvSpPr>
            <a:spLocks noGrp="1"/>
          </p:cNvSpPr>
          <p:nvPr>
            <p:ph type="sldNum" sz="quarter" idx="18"/>
          </p:nvPr>
        </p:nvSpPr>
        <p:spPr bwMode="gray">
          <a:xfrm>
            <a:off x="11424592" y="14807315"/>
            <a:ext cx="288000" cy="682667"/>
          </a:xfrm>
        </p:spPr>
        <p:txBody>
          <a:bodyPr/>
          <a:lstStyle/>
          <a:p>
            <a:fld id="{8FF9B0DE-3FEB-4AA0-B465-B80EF7C1333D}" type="slidenum">
              <a:rPr lang="en-US" smtClean="0"/>
              <a:pPr/>
              <a:t>‹Nº›</a:t>
            </a:fld>
            <a:endParaRPr lang="en-US" dirty="0"/>
          </a:p>
        </p:txBody>
      </p:sp>
      <p:sp>
        <p:nvSpPr>
          <p:cNvPr id="7" name="Fußzeilenplatzhalter 6">
            <a:extLst>
              <a:ext uri="{FF2B5EF4-FFF2-40B4-BE49-F238E27FC236}">
                <a16:creationId xmlns:a16="http://schemas.microsoft.com/office/drawing/2014/main" id="{44FD59F4-1C7D-3239-B386-71AF16CE89A6}"/>
              </a:ext>
            </a:extLst>
          </p:cNvPr>
          <p:cNvSpPr>
            <a:spLocks noGrp="1"/>
          </p:cNvSpPr>
          <p:nvPr>
            <p:ph type="ftr" sz="quarter" idx="19"/>
          </p:nvPr>
        </p:nvSpPr>
        <p:spPr bwMode="gray">
          <a:xfrm>
            <a:off x="8904624" y="14807315"/>
            <a:ext cx="2447960" cy="682667"/>
          </a:xfrm>
        </p:spPr>
        <p:txBody>
          <a:bodyPr/>
          <a:lstStyle/>
          <a:p>
            <a:r>
              <a:rPr lang="en-US"/>
              <a:t>Slide library     |     ONLY FOR INTERNAL USE</a:t>
            </a:r>
            <a:endParaRPr lang="en-US" dirty="0"/>
          </a:p>
        </p:txBody>
      </p:sp>
      <p:sp>
        <p:nvSpPr>
          <p:cNvPr id="6" name="Arrow: Pentagon 5">
            <a:extLst>
              <a:ext uri="{FF2B5EF4-FFF2-40B4-BE49-F238E27FC236}">
                <a16:creationId xmlns:a16="http://schemas.microsoft.com/office/drawing/2014/main" id="{D538B7FC-6B3A-8F3A-BBDC-1EEFED308F78}"/>
              </a:ext>
            </a:extLst>
          </p:cNvPr>
          <p:cNvSpPr/>
          <p:nvPr/>
        </p:nvSpPr>
        <p:spPr bwMode="gray">
          <a:xfrm flipH="1">
            <a:off x="12216880" y="14614149"/>
            <a:ext cx="1656000" cy="1024000"/>
          </a:xfrm>
          <a:prstGeom prst="homePlat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gn="l">
              <a:lnSpc>
                <a:spcPct val="140000"/>
              </a:lnSpc>
            </a:pPr>
            <a:r>
              <a:rPr lang="en-GB" sz="800" b="1" dirty="0">
                <a:solidFill>
                  <a:srgbClr val="076D7E"/>
                </a:solidFill>
                <a:latin typeface="+mj-lt"/>
              </a:rPr>
              <a:t>This layout: title first line, classification second line</a:t>
            </a:r>
            <a:endParaRPr lang="en-US" sz="800" b="1" dirty="0">
              <a:solidFill>
                <a:srgbClr val="076D7E"/>
              </a:solidFill>
              <a:latin typeface="+mj-lt"/>
            </a:endParaRPr>
          </a:p>
        </p:txBody>
      </p:sp>
      <p:grpSp>
        <p:nvGrpSpPr>
          <p:cNvPr id="8" name="Group 7">
            <a:extLst>
              <a:ext uri="{FF2B5EF4-FFF2-40B4-BE49-F238E27FC236}">
                <a16:creationId xmlns:a16="http://schemas.microsoft.com/office/drawing/2014/main" id="{8D849437-511F-E116-819A-D2BF10EBA427}"/>
              </a:ext>
            </a:extLst>
          </p:cNvPr>
          <p:cNvGrpSpPr/>
          <p:nvPr/>
        </p:nvGrpSpPr>
        <p:grpSpPr>
          <a:xfrm>
            <a:off x="-1896888" y="-2"/>
            <a:ext cx="1715078" cy="9407777"/>
            <a:chOff x="-1896888" y="-1"/>
            <a:chExt cx="1715078" cy="3968906"/>
          </a:xfrm>
        </p:grpSpPr>
        <p:grpSp>
          <p:nvGrpSpPr>
            <p:cNvPr id="9" name="Group 8">
              <a:extLst>
                <a:ext uri="{FF2B5EF4-FFF2-40B4-BE49-F238E27FC236}">
                  <a16:creationId xmlns:a16="http://schemas.microsoft.com/office/drawing/2014/main" id="{4DFB78DB-5E31-3AE4-FADC-1D0E0D4354C7}"/>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3" name="TextBox 12">
                <a:extLst>
                  <a:ext uri="{FF2B5EF4-FFF2-40B4-BE49-F238E27FC236}">
                    <a16:creationId xmlns:a16="http://schemas.microsoft.com/office/drawing/2014/main" id="{42C01708-2C11-0077-686C-A774EB71B5B6}"/>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4" name="TextBox 13">
                <a:extLst>
                  <a:ext uri="{FF2B5EF4-FFF2-40B4-BE49-F238E27FC236}">
                    <a16:creationId xmlns:a16="http://schemas.microsoft.com/office/drawing/2014/main" id="{E9FC9C5B-D57D-C9B7-E238-D3435949CFA7}"/>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11" name="Picture 10">
              <a:extLst>
                <a:ext uri="{FF2B5EF4-FFF2-40B4-BE49-F238E27FC236}">
                  <a16:creationId xmlns:a16="http://schemas.microsoft.com/office/drawing/2014/main" id="{55F03C1C-A313-A063-47FB-3C8FAE8A4F19}"/>
                </a:ext>
              </a:extLst>
            </p:cNvPr>
            <p:cNvPicPr>
              <a:picLocks noChangeAspect="1"/>
            </p:cNvPicPr>
            <p:nvPr userDrawn="1"/>
          </p:nvPicPr>
          <p:blipFill>
            <a:blip r:embed="rId2"/>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2694834785"/>
      </p:ext>
    </p:extLst>
  </p:cSld>
  <p:clrMapOvr>
    <a:masterClrMapping/>
  </p:clrMapOvr>
  <p:hf sldNum="0" hdr="0" ftr="0" dt="0"/>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and margin dark">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633BE5FF-4DA7-741D-6D5F-66D0BC8A54CF}"/>
              </a:ext>
            </a:extLst>
          </p:cNvPr>
          <p:cNvSpPr/>
          <p:nvPr/>
        </p:nvSpPr>
        <p:spPr bwMode="gray">
          <a:xfrm>
            <a:off x="-1" y="0"/>
            <a:ext cx="4062413" cy="16256000"/>
          </a:xfrm>
          <a:prstGeom prst="rect">
            <a:avLst/>
          </a:prstGeom>
          <a:solidFill>
            <a:schemeClr val="bg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de-DE" sz="1600" dirty="0">
              <a:solidFill>
                <a:schemeClr val="tx1"/>
              </a:solidFill>
            </a:endParaRPr>
          </a:p>
        </p:txBody>
      </p:sp>
      <p:sp>
        <p:nvSpPr>
          <p:cNvPr id="12" name="Titel 11"/>
          <p:cNvSpPr>
            <a:spLocks noGrp="1"/>
          </p:cNvSpPr>
          <p:nvPr>
            <p:ph type="title" hasCustomPrompt="1"/>
          </p:nvPr>
        </p:nvSpPr>
        <p:spPr bwMode="gray">
          <a:xfrm>
            <a:off x="4540176" y="1126924"/>
            <a:ext cx="7172416" cy="1706667"/>
          </a:xfrm>
        </p:spPr>
        <p:txBody>
          <a:bodyPr/>
          <a:lstStyle>
            <a:lvl1pPr>
              <a:defRPr/>
            </a:lvl1pPr>
          </a:lstStyle>
          <a:p>
            <a:r>
              <a:rPr lang="en-US" dirty="0"/>
              <a:t>Add Title</a:t>
            </a:r>
          </a:p>
        </p:txBody>
      </p:sp>
      <p:sp>
        <p:nvSpPr>
          <p:cNvPr id="3" name="Inhaltsplatzhalter 2"/>
          <p:cNvSpPr>
            <a:spLocks noGrp="1"/>
          </p:cNvSpPr>
          <p:nvPr>
            <p:ph idx="1" hasCustomPrompt="1"/>
          </p:nvPr>
        </p:nvSpPr>
        <p:spPr bwMode="gray">
          <a:xfrm>
            <a:off x="4540176" y="3349035"/>
            <a:ext cx="7172416"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5" name="Textplatzhalter 7">
            <a:extLst>
              <a:ext uri="{FF2B5EF4-FFF2-40B4-BE49-F238E27FC236}">
                <a16:creationId xmlns:a16="http://schemas.microsoft.com/office/drawing/2014/main" id="{2A95F447-219A-69FD-4A7C-F3F31D1125FD}"/>
              </a:ext>
            </a:extLst>
          </p:cNvPr>
          <p:cNvSpPr>
            <a:spLocks noGrp="1"/>
          </p:cNvSpPr>
          <p:nvPr>
            <p:ph type="body" sz="quarter" idx="13" hasCustomPrompt="1"/>
          </p:nvPr>
        </p:nvSpPr>
        <p:spPr bwMode="gray">
          <a:xfrm>
            <a:off x="4540176" y="13759702"/>
            <a:ext cx="7172416"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13" name="Inhaltsplatzhalter 2">
            <a:extLst>
              <a:ext uri="{FF2B5EF4-FFF2-40B4-BE49-F238E27FC236}">
                <a16:creationId xmlns:a16="http://schemas.microsoft.com/office/drawing/2014/main" id="{57AF223A-9133-4CD7-A24F-37E750D20428}"/>
              </a:ext>
            </a:extLst>
          </p:cNvPr>
          <p:cNvSpPr>
            <a:spLocks noGrp="1"/>
          </p:cNvSpPr>
          <p:nvPr>
            <p:ph idx="16" hasCustomPrompt="1"/>
          </p:nvPr>
        </p:nvSpPr>
        <p:spPr bwMode="white">
          <a:xfrm>
            <a:off x="479376" y="1129884"/>
            <a:ext cx="2808000" cy="12970667"/>
          </a:xfrm>
          <a:noFill/>
        </p:spPr>
        <p:txBody>
          <a:bodyPr lIns="0" tIns="0" rIns="0"/>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marL="792000" indent="-216000">
              <a:defRPr sz="1200">
                <a:solidFill>
                  <a:schemeClr val="bg1"/>
                </a:solidFill>
              </a:defRPr>
            </a:lvl5pPr>
            <a:lvl6pPr marL="792000" indent="-216000">
              <a:defRPr sz="1200">
                <a:solidFill>
                  <a:schemeClr val="bg1"/>
                </a:solidFill>
              </a:defRPr>
            </a:lvl6pPr>
            <a:lvl7pPr marL="792000" indent="-216000">
              <a:defRPr sz="1200">
                <a:solidFill>
                  <a:schemeClr val="bg1"/>
                </a:solidFill>
              </a:defRPr>
            </a:lvl7pPr>
            <a:lvl8pPr marL="792000" indent="-216000">
              <a:defRPr sz="1200">
                <a:solidFill>
                  <a:schemeClr val="bg1"/>
                </a:solidFill>
              </a:defRPr>
            </a:lvl8pPr>
            <a:lvl9pPr marL="792000" indent="-216000">
              <a:defRPr sz="1200">
                <a:solidFill>
                  <a:schemeClr val="bg1"/>
                </a:solidFill>
              </a:defRPr>
            </a:lvl9p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8" name="Fußzeilenplatzhalter 7">
            <a:extLst>
              <a:ext uri="{FF2B5EF4-FFF2-40B4-BE49-F238E27FC236}">
                <a16:creationId xmlns:a16="http://schemas.microsoft.com/office/drawing/2014/main" id="{968BB1DE-E9BE-775B-4288-1AF4F0D5B1B1}"/>
              </a:ext>
            </a:extLst>
          </p:cNvPr>
          <p:cNvSpPr>
            <a:spLocks noGrp="1"/>
          </p:cNvSpPr>
          <p:nvPr>
            <p:ph type="ftr" sz="quarter" idx="21"/>
          </p:nvPr>
        </p:nvSpPr>
        <p:spPr bwMode="gray"/>
        <p:txBody>
          <a:bodyPr/>
          <a:lstStyle/>
          <a:p>
            <a:r>
              <a:rPr lang="en-US"/>
              <a:t>Slide library     |     ONLY FOR INTERNAL USE</a:t>
            </a:r>
            <a:endParaRPr lang="en-US" dirty="0"/>
          </a:p>
        </p:txBody>
      </p:sp>
      <p:sp>
        <p:nvSpPr>
          <p:cNvPr id="9" name="Foliennummernplatzhalter 8">
            <a:extLst>
              <a:ext uri="{FF2B5EF4-FFF2-40B4-BE49-F238E27FC236}">
                <a16:creationId xmlns:a16="http://schemas.microsoft.com/office/drawing/2014/main" id="{3E2B5224-32EA-94A3-115E-0FDE596416E4}"/>
              </a:ext>
            </a:extLst>
          </p:cNvPr>
          <p:cNvSpPr>
            <a:spLocks noGrp="1"/>
          </p:cNvSpPr>
          <p:nvPr>
            <p:ph type="sldNum" sz="quarter" idx="22"/>
          </p:nvPr>
        </p:nvSpPr>
        <p:spPr bwMode="gray"/>
        <p:txBody>
          <a:bodyPr/>
          <a:lstStyle/>
          <a:p>
            <a:fld id="{DF4E8F9F-5B1F-4F5B-BE49-3245D8C18D9F}" type="slidenum">
              <a:rPr lang="en-US" smtClean="0"/>
              <a:pPr/>
              <a:t>‹Nº›</a:t>
            </a:fld>
            <a:endParaRPr lang="en-US" dirty="0"/>
          </a:p>
        </p:txBody>
      </p:sp>
      <p:pic>
        <p:nvPicPr>
          <p:cNvPr id="11" name="Grafik 10">
            <a:extLst>
              <a:ext uri="{FF2B5EF4-FFF2-40B4-BE49-F238E27FC236}">
                <a16:creationId xmlns:a16="http://schemas.microsoft.com/office/drawing/2014/main" id="{0815D78F-DFF9-F83D-6050-F8F2DCF549A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spTree>
    <p:extLst>
      <p:ext uri="{BB962C8B-B14F-4D97-AF65-F5344CB8AC3E}">
        <p14:creationId xmlns:p14="http://schemas.microsoft.com/office/powerpoint/2010/main" val="2645487698"/>
      </p:ext>
    </p:extLst>
  </p:cSld>
  <p:clrMapOvr>
    <a:masterClrMapping/>
  </p:clrMapOvr>
  <p:hf sldNum="0" hdr="0" ft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and margin dark (2)">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1ABFAEC6-4F29-EC8A-EF11-1D3B7F18DDE8}"/>
              </a:ext>
            </a:extLst>
          </p:cNvPr>
          <p:cNvSpPr/>
          <p:nvPr/>
        </p:nvSpPr>
        <p:spPr bwMode="gray">
          <a:xfrm>
            <a:off x="8124826" y="0"/>
            <a:ext cx="4067175" cy="16256000"/>
          </a:xfrm>
          <a:prstGeom prst="rect">
            <a:avLst/>
          </a:prstGeom>
          <a:solidFill>
            <a:schemeClr val="bg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de-DE" sz="1600" dirty="0">
              <a:solidFill>
                <a:schemeClr val="tx1"/>
              </a:solidFill>
            </a:endParaRPr>
          </a:p>
        </p:txBody>
      </p:sp>
      <p:sp>
        <p:nvSpPr>
          <p:cNvPr id="5" name="Inhaltsplatzhalter 2">
            <a:extLst>
              <a:ext uri="{FF2B5EF4-FFF2-40B4-BE49-F238E27FC236}">
                <a16:creationId xmlns:a16="http://schemas.microsoft.com/office/drawing/2014/main" id="{86302274-F93B-1846-038E-F2D91EC79A58}"/>
              </a:ext>
            </a:extLst>
          </p:cNvPr>
          <p:cNvSpPr>
            <a:spLocks noGrp="1"/>
          </p:cNvSpPr>
          <p:nvPr>
            <p:ph idx="16" hasCustomPrompt="1"/>
          </p:nvPr>
        </p:nvSpPr>
        <p:spPr bwMode="white">
          <a:xfrm>
            <a:off x="8544584" y="1129884"/>
            <a:ext cx="2808000" cy="12970667"/>
          </a:xfrm>
          <a:noFill/>
        </p:spPr>
        <p:txBody>
          <a:bodyPr lIns="0" tIns="0" rIns="0"/>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marL="792000" indent="-216000">
              <a:defRPr sz="1200">
                <a:solidFill>
                  <a:schemeClr val="bg1"/>
                </a:solidFill>
              </a:defRPr>
            </a:lvl5pPr>
            <a:lvl6pPr marL="792000" indent="-216000">
              <a:defRPr sz="1200">
                <a:solidFill>
                  <a:schemeClr val="bg1"/>
                </a:solidFill>
              </a:defRPr>
            </a:lvl6pPr>
            <a:lvl7pPr marL="792000" indent="-216000">
              <a:defRPr sz="1200">
                <a:solidFill>
                  <a:schemeClr val="bg1"/>
                </a:solidFill>
              </a:defRPr>
            </a:lvl7pPr>
            <a:lvl8pPr marL="792000" indent="-216000">
              <a:defRPr sz="1200">
                <a:solidFill>
                  <a:schemeClr val="bg1"/>
                </a:solidFill>
              </a:defRPr>
            </a:lvl8pPr>
            <a:lvl9pPr marL="792000" indent="-216000">
              <a:defRPr sz="1200">
                <a:solidFill>
                  <a:schemeClr val="bg1"/>
                </a:solidFill>
              </a:defRPr>
            </a:lvl9p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2" name="Titel 11"/>
          <p:cNvSpPr>
            <a:spLocks noGrp="1"/>
          </p:cNvSpPr>
          <p:nvPr>
            <p:ph type="title" hasCustomPrompt="1"/>
          </p:nvPr>
        </p:nvSpPr>
        <p:spPr bwMode="gray">
          <a:xfrm>
            <a:off x="479425" y="1126924"/>
            <a:ext cx="7380288" cy="1706667"/>
          </a:xfrm>
        </p:spPr>
        <p:txBody>
          <a:bodyPr/>
          <a:lstStyle>
            <a:lvl1pPr>
              <a:defRPr/>
            </a:lvl1pPr>
          </a:lstStyle>
          <a:p>
            <a:r>
              <a:rPr lang="en-US" dirty="0"/>
              <a:t>Add Title</a:t>
            </a:r>
          </a:p>
        </p:txBody>
      </p:sp>
      <p:sp>
        <p:nvSpPr>
          <p:cNvPr id="3" name="Inhaltsplatzhalter 2"/>
          <p:cNvSpPr>
            <a:spLocks noGrp="1"/>
          </p:cNvSpPr>
          <p:nvPr>
            <p:ph idx="1" hasCustomPrompt="1"/>
          </p:nvPr>
        </p:nvSpPr>
        <p:spPr bwMode="gray">
          <a:xfrm>
            <a:off x="479425" y="3349035"/>
            <a:ext cx="7380288"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Textplatzhalter 7">
            <a:extLst>
              <a:ext uri="{FF2B5EF4-FFF2-40B4-BE49-F238E27FC236}">
                <a16:creationId xmlns:a16="http://schemas.microsoft.com/office/drawing/2014/main" id="{08582CA4-7CD5-7812-627E-FD2D9C55D890}"/>
              </a:ext>
            </a:extLst>
          </p:cNvPr>
          <p:cNvSpPr>
            <a:spLocks noGrp="1"/>
          </p:cNvSpPr>
          <p:nvPr>
            <p:ph type="body" sz="quarter" idx="13" hasCustomPrompt="1"/>
          </p:nvPr>
        </p:nvSpPr>
        <p:spPr bwMode="gray">
          <a:xfrm>
            <a:off x="480000" y="13760664"/>
            <a:ext cx="7380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10" name="Foliennummernplatzhalter 9">
            <a:extLst>
              <a:ext uri="{FF2B5EF4-FFF2-40B4-BE49-F238E27FC236}">
                <a16:creationId xmlns:a16="http://schemas.microsoft.com/office/drawing/2014/main" id="{72FCF5F4-CA3B-1BFB-C58A-7D430F5E452D}"/>
              </a:ext>
            </a:extLst>
          </p:cNvPr>
          <p:cNvSpPr>
            <a:spLocks noGrp="1"/>
          </p:cNvSpPr>
          <p:nvPr>
            <p:ph type="sldNum" sz="quarter" idx="18"/>
          </p:nvPr>
        </p:nvSpPr>
        <p:spPr bwMode="gray">
          <a:xfrm>
            <a:off x="11424592" y="14807315"/>
            <a:ext cx="288000" cy="682667"/>
          </a:xfrm>
        </p:spPr>
        <p:txBody>
          <a:bodyPr/>
          <a:lstStyle>
            <a:lvl1pPr>
              <a:defRPr>
                <a:solidFill>
                  <a:schemeClr val="bg1"/>
                </a:solidFill>
              </a:defRPr>
            </a:lvl1pPr>
          </a:lstStyle>
          <a:p>
            <a:fld id="{8FF9B0DE-3FEB-4AA0-B465-B80EF7C1333D}" type="slidenum">
              <a:rPr lang="en-US" smtClean="0"/>
              <a:pPr/>
              <a:t>‹Nº›</a:t>
            </a:fld>
            <a:endParaRPr lang="en-US" dirty="0"/>
          </a:p>
        </p:txBody>
      </p:sp>
      <p:sp>
        <p:nvSpPr>
          <p:cNvPr id="6" name="Fußzeilenplatzhalter 5">
            <a:extLst>
              <a:ext uri="{FF2B5EF4-FFF2-40B4-BE49-F238E27FC236}">
                <a16:creationId xmlns:a16="http://schemas.microsoft.com/office/drawing/2014/main" id="{3C34E6B4-9185-474A-FF6F-DCBB3809D0C0}"/>
              </a:ext>
            </a:extLst>
          </p:cNvPr>
          <p:cNvSpPr>
            <a:spLocks noGrp="1"/>
          </p:cNvSpPr>
          <p:nvPr>
            <p:ph type="ftr" sz="quarter" idx="19"/>
          </p:nvPr>
        </p:nvSpPr>
        <p:spPr bwMode="gray">
          <a:xfrm>
            <a:off x="8904624" y="14807315"/>
            <a:ext cx="2447960" cy="682667"/>
          </a:xfrm>
        </p:spPr>
        <p:txBody>
          <a:bodyPr/>
          <a:lstStyle>
            <a:lvl1pPr>
              <a:defRPr>
                <a:solidFill>
                  <a:schemeClr val="bg1"/>
                </a:solidFill>
              </a:defRPr>
            </a:lvl1pPr>
          </a:lstStyle>
          <a:p>
            <a:r>
              <a:rPr lang="en-US" dirty="0"/>
              <a:t>Slide library     |     </a:t>
            </a:r>
          </a:p>
          <a:p>
            <a:r>
              <a:rPr lang="en-US" dirty="0"/>
              <a:t>ONLY FOR INTERNAL USE</a:t>
            </a:r>
          </a:p>
        </p:txBody>
      </p:sp>
      <p:sp>
        <p:nvSpPr>
          <p:cNvPr id="7" name="Arrow: Pentagon 6">
            <a:extLst>
              <a:ext uri="{FF2B5EF4-FFF2-40B4-BE49-F238E27FC236}">
                <a16:creationId xmlns:a16="http://schemas.microsoft.com/office/drawing/2014/main" id="{1C2F19D9-5B8F-D889-26A0-5956F75299B0}"/>
              </a:ext>
            </a:extLst>
          </p:cNvPr>
          <p:cNvSpPr/>
          <p:nvPr/>
        </p:nvSpPr>
        <p:spPr bwMode="gray">
          <a:xfrm flipH="1">
            <a:off x="12216880" y="14614149"/>
            <a:ext cx="1656000" cy="1024000"/>
          </a:xfrm>
          <a:prstGeom prst="homePlat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gn="l">
              <a:lnSpc>
                <a:spcPct val="140000"/>
              </a:lnSpc>
            </a:pPr>
            <a:r>
              <a:rPr lang="en-GB" sz="800" b="1" dirty="0">
                <a:solidFill>
                  <a:srgbClr val="076D7E"/>
                </a:solidFill>
                <a:latin typeface="+mj-lt"/>
              </a:rPr>
              <a:t>This layout: title first line, classification second line</a:t>
            </a:r>
            <a:endParaRPr lang="en-US" sz="800" b="1" dirty="0">
              <a:solidFill>
                <a:srgbClr val="076D7E"/>
              </a:solidFill>
              <a:latin typeface="+mj-lt"/>
            </a:endParaRPr>
          </a:p>
        </p:txBody>
      </p:sp>
    </p:spTree>
    <p:extLst>
      <p:ext uri="{BB962C8B-B14F-4D97-AF65-F5344CB8AC3E}">
        <p14:creationId xmlns:p14="http://schemas.microsoft.com/office/powerpoint/2010/main" val="33463979"/>
      </p:ext>
    </p:extLst>
  </p:cSld>
  <p:clrMapOvr>
    <a:masterClrMapping/>
  </p:clrMapOvr>
  <p:hf sldNum="0" hdr="0" ftr="0" dt="0"/>
  <p:extLst>
    <p:ext uri="{DCECCB84-F9BA-43D5-87BE-67443E8EF086}">
      <p15:sldGuideLst xmlns:p15="http://schemas.microsoft.com/office/powerpoint/2012/main">
        <p15:guide id="2" pos="495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ntents">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969D033-1776-30E3-34FB-6D433A2B3D1E}"/>
              </a:ext>
            </a:extLst>
          </p:cNvPr>
          <p:cNvSpPr>
            <a:spLocks noGrp="1"/>
          </p:cNvSpPr>
          <p:nvPr>
            <p:ph type="title" hasCustomPrompt="1"/>
          </p:nvPr>
        </p:nvSpPr>
        <p:spPr bwMode="gray"/>
        <p:txBody>
          <a:bodyPr/>
          <a:lstStyle/>
          <a:p>
            <a:r>
              <a:rPr lang="en-US" dirty="0"/>
              <a:t>Add Title</a:t>
            </a:r>
          </a:p>
        </p:txBody>
      </p:sp>
      <p:sp>
        <p:nvSpPr>
          <p:cNvPr id="3" name="Inhaltsplatzhalter 2"/>
          <p:cNvSpPr>
            <a:spLocks noGrp="1"/>
          </p:cNvSpPr>
          <p:nvPr>
            <p:ph idx="1" hasCustomPrompt="1"/>
          </p:nvPr>
        </p:nvSpPr>
        <p:spPr bwMode="gray">
          <a:xfrm>
            <a:off x="479425" y="3349039"/>
            <a:ext cx="5472114"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2" name="Inhaltsplatzhalter 2">
            <a:extLst>
              <a:ext uri="{FF2B5EF4-FFF2-40B4-BE49-F238E27FC236}">
                <a16:creationId xmlns:a16="http://schemas.microsoft.com/office/drawing/2014/main" id="{BADB063E-26C4-805D-BAFD-D98A9ADF74B2}"/>
              </a:ext>
            </a:extLst>
          </p:cNvPr>
          <p:cNvSpPr>
            <a:spLocks noGrp="1"/>
          </p:cNvSpPr>
          <p:nvPr>
            <p:ph idx="16" hasCustomPrompt="1"/>
          </p:nvPr>
        </p:nvSpPr>
        <p:spPr bwMode="gray">
          <a:xfrm>
            <a:off x="6240461" y="3349039"/>
            <a:ext cx="5472114"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480000" y="13760664"/>
            <a:ext cx="11232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p>
            <a:fld id="{8FF9B0DE-3FEB-4AA0-B465-B80EF7C1333D}" type="slidenum">
              <a:rPr lang="en-US" smtClean="0"/>
              <a:pPr/>
              <a:t>‹Nº›</a:t>
            </a:fld>
            <a:endParaRPr lang="en-US" dirty="0"/>
          </a:p>
        </p:txBody>
      </p:sp>
      <p:sp>
        <p:nvSpPr>
          <p:cNvPr id="7" name="Fußzeilenplatzhalter 6">
            <a:extLst>
              <a:ext uri="{FF2B5EF4-FFF2-40B4-BE49-F238E27FC236}">
                <a16:creationId xmlns:a16="http://schemas.microsoft.com/office/drawing/2014/main" id="{183299EF-0735-B377-A1A9-0068F4589F5F}"/>
              </a:ext>
            </a:extLst>
          </p:cNvPr>
          <p:cNvSpPr>
            <a:spLocks noGrp="1"/>
          </p:cNvSpPr>
          <p:nvPr>
            <p:ph type="ftr" sz="quarter" idx="21"/>
          </p:nvPr>
        </p:nvSpPr>
        <p:spPr bwMode="gray"/>
        <p:txBody>
          <a:bodyPr/>
          <a:lstStyle/>
          <a:p>
            <a:r>
              <a:rPr lang="en-US"/>
              <a:t>Slide library     |     ONLY FOR INTERNAL USE</a:t>
            </a:r>
            <a:endParaRPr lang="en-US" dirty="0"/>
          </a:p>
        </p:txBody>
      </p:sp>
    </p:spTree>
    <p:extLst>
      <p:ext uri="{BB962C8B-B14F-4D97-AF65-F5344CB8AC3E}">
        <p14:creationId xmlns:p14="http://schemas.microsoft.com/office/powerpoint/2010/main" val="2848312666"/>
      </p:ext>
    </p:extLst>
  </p:cSld>
  <p:clrMapOvr>
    <a:masterClrMapping/>
  </p:clrMapOvr>
  <p:hf sldNum="0" hdr="0" ftr="0" dt="0"/>
  <p:extLst>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ree contents">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p:txBody>
          <a:bodyPr/>
          <a:lstStyle>
            <a:lvl1pPr>
              <a:defRPr/>
            </a:lvl1pPr>
          </a:lstStyle>
          <a:p>
            <a:r>
              <a:rPr lang="en-US" dirty="0"/>
              <a:t>Add Title</a:t>
            </a:r>
          </a:p>
        </p:txBody>
      </p:sp>
      <p:sp>
        <p:nvSpPr>
          <p:cNvPr id="3" name="Inhaltsplatzhalter 2"/>
          <p:cNvSpPr>
            <a:spLocks noGrp="1"/>
          </p:cNvSpPr>
          <p:nvPr>
            <p:ph idx="1" hasCustomPrompt="1"/>
          </p:nvPr>
        </p:nvSpPr>
        <p:spPr bwMode="gray">
          <a:xfrm>
            <a:off x="479834" y="3349859"/>
            <a:ext cx="3563938"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endParaRPr lang="en-US" dirty="0"/>
          </a:p>
        </p:txBody>
      </p:sp>
      <p:sp>
        <p:nvSpPr>
          <p:cNvPr id="2" name="Inhaltsplatzhalter 2">
            <a:extLst>
              <a:ext uri="{FF2B5EF4-FFF2-40B4-BE49-F238E27FC236}">
                <a16:creationId xmlns:a16="http://schemas.microsoft.com/office/drawing/2014/main" id="{BADB063E-26C4-805D-BAFD-D98A9ADF74B2}"/>
              </a:ext>
            </a:extLst>
          </p:cNvPr>
          <p:cNvSpPr>
            <a:spLocks noGrp="1"/>
          </p:cNvSpPr>
          <p:nvPr>
            <p:ph idx="16" hasCustomPrompt="1"/>
          </p:nvPr>
        </p:nvSpPr>
        <p:spPr bwMode="gray">
          <a:xfrm>
            <a:off x="4332288" y="3349039"/>
            <a:ext cx="3527425"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endParaRPr lang="en-US" dirty="0"/>
          </a:p>
        </p:txBody>
      </p:sp>
      <p:sp>
        <p:nvSpPr>
          <p:cNvPr id="4" name="Inhaltsplatzhalter 2">
            <a:extLst>
              <a:ext uri="{FF2B5EF4-FFF2-40B4-BE49-F238E27FC236}">
                <a16:creationId xmlns:a16="http://schemas.microsoft.com/office/drawing/2014/main" id="{D1B68FCE-197A-6E5E-0E54-04837565753A}"/>
              </a:ext>
            </a:extLst>
          </p:cNvPr>
          <p:cNvSpPr>
            <a:spLocks noGrp="1"/>
          </p:cNvSpPr>
          <p:nvPr>
            <p:ph idx="17" hasCustomPrompt="1"/>
          </p:nvPr>
        </p:nvSpPr>
        <p:spPr bwMode="gray">
          <a:xfrm>
            <a:off x="8148639" y="3349039"/>
            <a:ext cx="3563937"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endParaRPr lang="en-US" dirty="0"/>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p>
            <a:fld id="{8FF9B0DE-3FEB-4AA0-B465-B80EF7C1333D}" type="slidenum">
              <a:rPr lang="en-US" smtClean="0"/>
              <a:pPr/>
              <a:t>‹Nº›</a:t>
            </a:fld>
            <a:endParaRPr lang="en-US" dirty="0"/>
          </a:p>
        </p:txBody>
      </p:sp>
      <p:sp>
        <p:nvSpPr>
          <p:cNvPr id="8" name="Textplatzhalter 7"/>
          <p:cNvSpPr>
            <a:spLocks noGrp="1"/>
          </p:cNvSpPr>
          <p:nvPr>
            <p:ph type="body" sz="quarter" idx="13" hasCustomPrompt="1"/>
          </p:nvPr>
        </p:nvSpPr>
        <p:spPr bwMode="gray">
          <a:xfrm>
            <a:off x="480000" y="13760664"/>
            <a:ext cx="11232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7" name="Fußzeilenplatzhalter 6">
            <a:extLst>
              <a:ext uri="{FF2B5EF4-FFF2-40B4-BE49-F238E27FC236}">
                <a16:creationId xmlns:a16="http://schemas.microsoft.com/office/drawing/2014/main" id="{8C2E740B-CD4F-8BDC-2C1B-D377B1F6FC20}"/>
              </a:ext>
            </a:extLst>
          </p:cNvPr>
          <p:cNvSpPr>
            <a:spLocks noGrp="1"/>
          </p:cNvSpPr>
          <p:nvPr>
            <p:ph type="ftr" sz="quarter" idx="21"/>
          </p:nvPr>
        </p:nvSpPr>
        <p:spPr bwMode="gray"/>
        <p:txBody>
          <a:bodyPr/>
          <a:lstStyle/>
          <a:p>
            <a:r>
              <a:rPr lang="en-US"/>
              <a:t>Slide library     |     ONLY FOR INTERNAL USE</a:t>
            </a:r>
            <a:endParaRPr lang="en-US" dirty="0"/>
          </a:p>
        </p:txBody>
      </p:sp>
    </p:spTree>
    <p:extLst>
      <p:ext uri="{BB962C8B-B14F-4D97-AF65-F5344CB8AC3E}">
        <p14:creationId xmlns:p14="http://schemas.microsoft.com/office/powerpoint/2010/main" val="3458825938"/>
      </p:ext>
    </p:extLst>
  </p:cSld>
  <p:clrMapOvr>
    <a:masterClrMapping/>
  </p:clrMapOvr>
  <p:hf sldNum="0" hdr="0" ftr="0" dt="0"/>
  <p:extLst>
    <p:ext uri="{DCECCB84-F9BA-43D5-87BE-67443E8EF086}">
      <p15:sldGuideLst xmlns:p15="http://schemas.microsoft.com/office/powerpoint/2012/main">
        <p15:guide id="1" pos="2547">
          <p15:clr>
            <a:srgbClr val="FBAE40"/>
          </p15:clr>
        </p15:guide>
        <p15:guide id="2" pos="4951">
          <p15:clr>
            <a:srgbClr val="FBAE40"/>
          </p15:clr>
        </p15:guide>
        <p15:guide id="3" pos="2729">
          <p15:clr>
            <a:srgbClr val="FBAE40"/>
          </p15:clr>
        </p15:guide>
        <p15:guide id="4" pos="513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and image">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p:txBody>
          <a:bodyPr/>
          <a:lstStyle>
            <a:lvl1pPr>
              <a:defRPr/>
            </a:lvl1pPr>
          </a:lstStyle>
          <a:p>
            <a:r>
              <a:rPr lang="en-US" dirty="0"/>
              <a:t>Add Title</a:t>
            </a:r>
          </a:p>
        </p:txBody>
      </p:sp>
      <p:sp>
        <p:nvSpPr>
          <p:cNvPr id="3" name="Inhaltsplatzhalter 2"/>
          <p:cNvSpPr>
            <a:spLocks noGrp="1"/>
          </p:cNvSpPr>
          <p:nvPr>
            <p:ph idx="1" hasCustomPrompt="1"/>
          </p:nvPr>
        </p:nvSpPr>
        <p:spPr bwMode="gray">
          <a:xfrm>
            <a:off x="479425" y="3349039"/>
            <a:ext cx="3563938"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endParaRPr lang="en-US" dirty="0"/>
          </a:p>
        </p:txBody>
      </p:sp>
      <p:sp>
        <p:nvSpPr>
          <p:cNvPr id="8" name="Textplatzhalter 7"/>
          <p:cNvSpPr>
            <a:spLocks noGrp="1"/>
          </p:cNvSpPr>
          <p:nvPr>
            <p:ph type="body" sz="quarter" idx="13" hasCustomPrompt="1"/>
          </p:nvPr>
        </p:nvSpPr>
        <p:spPr bwMode="gray">
          <a:xfrm>
            <a:off x="480000" y="13760664"/>
            <a:ext cx="3564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6" name="Bildplatzhalter 10">
            <a:extLst>
              <a:ext uri="{FF2B5EF4-FFF2-40B4-BE49-F238E27FC236}">
                <a16:creationId xmlns:a16="http://schemas.microsoft.com/office/drawing/2014/main" id="{FB127ACA-7301-1D15-F27B-789EB417CEE5}"/>
              </a:ext>
            </a:extLst>
          </p:cNvPr>
          <p:cNvSpPr>
            <a:spLocks noGrp="1"/>
          </p:cNvSpPr>
          <p:nvPr>
            <p:ph type="pic" sz="quarter" idx="10" hasCustomPrompt="1"/>
          </p:nvPr>
        </p:nvSpPr>
        <p:spPr bwMode="gray">
          <a:xfrm>
            <a:off x="4332289" y="3349037"/>
            <a:ext cx="7380287" cy="10754551"/>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p>
            <a:fld id="{8FF9B0DE-3FEB-4AA0-B465-B80EF7C1333D}" type="slidenum">
              <a:rPr lang="en-US" smtClean="0"/>
              <a:pPr/>
              <a:t>‹Nº›</a:t>
            </a:fld>
            <a:endParaRPr lang="en-US" dirty="0"/>
          </a:p>
        </p:txBody>
      </p:sp>
      <p:sp>
        <p:nvSpPr>
          <p:cNvPr id="7" name="Fußzeilenplatzhalter 6">
            <a:extLst>
              <a:ext uri="{FF2B5EF4-FFF2-40B4-BE49-F238E27FC236}">
                <a16:creationId xmlns:a16="http://schemas.microsoft.com/office/drawing/2014/main" id="{75C3C559-0E44-2CF1-30DB-163A44A8E1A0}"/>
              </a:ext>
            </a:extLst>
          </p:cNvPr>
          <p:cNvSpPr>
            <a:spLocks noGrp="1"/>
          </p:cNvSpPr>
          <p:nvPr>
            <p:ph type="ftr" sz="quarter" idx="21"/>
          </p:nvPr>
        </p:nvSpPr>
        <p:spPr bwMode="gray"/>
        <p:txBody>
          <a:bodyPr/>
          <a:lstStyle/>
          <a:p>
            <a:r>
              <a:rPr lang="en-US"/>
              <a:t>Slide library     |     ONLY FOR INTERNAL USE</a:t>
            </a:r>
            <a:endParaRPr lang="en-US" dirty="0"/>
          </a:p>
        </p:txBody>
      </p:sp>
      <p:grpSp>
        <p:nvGrpSpPr>
          <p:cNvPr id="2" name="Group 1">
            <a:extLst>
              <a:ext uri="{FF2B5EF4-FFF2-40B4-BE49-F238E27FC236}">
                <a16:creationId xmlns:a16="http://schemas.microsoft.com/office/drawing/2014/main" id="{118862CD-F611-86BD-F75D-FD3F83358A00}"/>
              </a:ext>
            </a:extLst>
          </p:cNvPr>
          <p:cNvGrpSpPr/>
          <p:nvPr/>
        </p:nvGrpSpPr>
        <p:grpSpPr>
          <a:xfrm>
            <a:off x="-1896888" y="-2"/>
            <a:ext cx="1715078" cy="9407777"/>
            <a:chOff x="-1896888" y="-1"/>
            <a:chExt cx="1715078" cy="3968906"/>
          </a:xfrm>
        </p:grpSpPr>
        <p:grpSp>
          <p:nvGrpSpPr>
            <p:cNvPr id="4" name="Group 3">
              <a:extLst>
                <a:ext uri="{FF2B5EF4-FFF2-40B4-BE49-F238E27FC236}">
                  <a16:creationId xmlns:a16="http://schemas.microsoft.com/office/drawing/2014/main" id="{5AB63AA1-18A2-2861-8905-5512B3C8753D}"/>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9" name="TextBox 8">
                <a:extLst>
                  <a:ext uri="{FF2B5EF4-FFF2-40B4-BE49-F238E27FC236}">
                    <a16:creationId xmlns:a16="http://schemas.microsoft.com/office/drawing/2014/main" id="{277443C1-71A1-8ED4-185C-0A1B0549982C}"/>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1" name="TextBox 10">
                <a:extLst>
                  <a:ext uri="{FF2B5EF4-FFF2-40B4-BE49-F238E27FC236}">
                    <a16:creationId xmlns:a16="http://schemas.microsoft.com/office/drawing/2014/main" id="{6550F27C-7DD0-A8FF-8E35-FDE632D4AE09}"/>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5" name="Picture 4">
              <a:extLst>
                <a:ext uri="{FF2B5EF4-FFF2-40B4-BE49-F238E27FC236}">
                  <a16:creationId xmlns:a16="http://schemas.microsoft.com/office/drawing/2014/main" id="{6B0A173F-40EE-AE7E-A44F-CB01AC275324}"/>
                </a:ext>
              </a:extLst>
            </p:cNvPr>
            <p:cNvPicPr>
              <a:picLocks noChangeAspect="1"/>
            </p:cNvPicPr>
            <p:nvPr userDrawn="1"/>
          </p:nvPicPr>
          <p:blipFill>
            <a:blip r:embed="rId2"/>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2967003353"/>
      </p:ext>
    </p:extLst>
  </p:cSld>
  <p:clrMapOvr>
    <a:masterClrMapping/>
  </p:clrMapOvr>
  <p:hf sldNum="0" hdr="0" ftr="0" dt="0"/>
  <p:extLst>
    <p:ext uri="{DCECCB84-F9BA-43D5-87BE-67443E8EF086}">
      <p15:sldGuideLst xmlns:p15="http://schemas.microsoft.com/office/powerpoint/2012/main">
        <p15:guide id="1" pos="2547">
          <p15:clr>
            <a:srgbClr val="FBAE40"/>
          </p15:clr>
        </p15:guide>
        <p15:guide id="2" pos="272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image portrait (1)">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a:xfrm>
            <a:off x="479425" y="1130667"/>
            <a:ext cx="5112520" cy="1706667"/>
          </a:xfrm>
        </p:spPr>
        <p:txBody>
          <a:bodyPr/>
          <a:lstStyle>
            <a:lvl1pPr>
              <a:defRPr/>
            </a:lvl1pPr>
          </a:lstStyle>
          <a:p>
            <a:r>
              <a:rPr lang="en-US" dirty="0"/>
              <a:t>Add Title</a:t>
            </a:r>
          </a:p>
        </p:txBody>
      </p:sp>
      <p:sp>
        <p:nvSpPr>
          <p:cNvPr id="3" name="Inhaltsplatzhalter 2"/>
          <p:cNvSpPr>
            <a:spLocks noGrp="1"/>
          </p:cNvSpPr>
          <p:nvPr>
            <p:ph idx="1" hasCustomPrompt="1"/>
          </p:nvPr>
        </p:nvSpPr>
        <p:spPr bwMode="gray">
          <a:xfrm>
            <a:off x="479425" y="3349039"/>
            <a:ext cx="5112520"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480000" y="13760664"/>
            <a:ext cx="5472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6" name="Bildplatzhalter 10">
            <a:extLst>
              <a:ext uri="{FF2B5EF4-FFF2-40B4-BE49-F238E27FC236}">
                <a16:creationId xmlns:a16="http://schemas.microsoft.com/office/drawing/2014/main" id="{07DFFAAB-7F67-7CCB-4278-3380D6198626}"/>
              </a:ext>
            </a:extLst>
          </p:cNvPr>
          <p:cNvSpPr>
            <a:spLocks noGrp="1"/>
          </p:cNvSpPr>
          <p:nvPr>
            <p:ph type="pic" sz="quarter" idx="10" hasCustomPrompt="1"/>
          </p:nvPr>
        </p:nvSpPr>
        <p:spPr bwMode="gray">
          <a:xfrm>
            <a:off x="6096001" y="0"/>
            <a:ext cx="6095999"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sp>
        <p:nvSpPr>
          <p:cNvPr id="11" name="Fußzeilenplatzhalter 10">
            <a:extLst>
              <a:ext uri="{FF2B5EF4-FFF2-40B4-BE49-F238E27FC236}">
                <a16:creationId xmlns:a16="http://schemas.microsoft.com/office/drawing/2014/main" id="{F62110C8-BF5F-EA2C-EB2D-4E0C19640ECA}"/>
              </a:ext>
            </a:extLst>
          </p:cNvPr>
          <p:cNvSpPr>
            <a:spLocks noGrp="1"/>
          </p:cNvSpPr>
          <p:nvPr>
            <p:ph type="ftr" sz="quarter" idx="21"/>
          </p:nvPr>
        </p:nvSpPr>
        <p:spPr bwMode="gray"/>
        <p:txBody>
          <a:bodyPr/>
          <a:lstStyle>
            <a:lvl1pPr>
              <a:defRPr>
                <a:solidFill>
                  <a:schemeClr val="bg1"/>
                </a:solidFill>
              </a:defRPr>
            </a:lvl1pPr>
          </a:lstStyle>
          <a:p>
            <a:r>
              <a:rPr lang="en-US"/>
              <a:t>Slide library     |     ONLY FOR INTERNAL USE</a:t>
            </a:r>
            <a:endParaRPr lang="en-US" dirty="0"/>
          </a:p>
        </p:txBody>
      </p:sp>
      <p:grpSp>
        <p:nvGrpSpPr>
          <p:cNvPr id="2" name="Group 1">
            <a:extLst>
              <a:ext uri="{FF2B5EF4-FFF2-40B4-BE49-F238E27FC236}">
                <a16:creationId xmlns:a16="http://schemas.microsoft.com/office/drawing/2014/main" id="{4837D954-168A-785A-857F-DD7F62A0874A}"/>
              </a:ext>
            </a:extLst>
          </p:cNvPr>
          <p:cNvGrpSpPr/>
          <p:nvPr/>
        </p:nvGrpSpPr>
        <p:grpSpPr>
          <a:xfrm>
            <a:off x="-1896888" y="-2"/>
            <a:ext cx="1715078" cy="9407777"/>
            <a:chOff x="-1896888" y="-1"/>
            <a:chExt cx="1715078" cy="3968906"/>
          </a:xfrm>
        </p:grpSpPr>
        <p:grpSp>
          <p:nvGrpSpPr>
            <p:cNvPr id="4" name="Group 3">
              <a:extLst>
                <a:ext uri="{FF2B5EF4-FFF2-40B4-BE49-F238E27FC236}">
                  <a16:creationId xmlns:a16="http://schemas.microsoft.com/office/drawing/2014/main" id="{2F1E6725-48E2-8F9F-4A19-4A2719A6A2FB}"/>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7" name="TextBox 6">
                <a:extLst>
                  <a:ext uri="{FF2B5EF4-FFF2-40B4-BE49-F238E27FC236}">
                    <a16:creationId xmlns:a16="http://schemas.microsoft.com/office/drawing/2014/main" id="{834D2157-DA28-CC2D-161C-AE59957B9386}"/>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9" name="TextBox 8">
                <a:extLst>
                  <a:ext uri="{FF2B5EF4-FFF2-40B4-BE49-F238E27FC236}">
                    <a16:creationId xmlns:a16="http://schemas.microsoft.com/office/drawing/2014/main" id="{E1D7C967-EB9C-2BE6-02C7-3B52711421F7}"/>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5" name="Picture 4">
              <a:extLst>
                <a:ext uri="{FF2B5EF4-FFF2-40B4-BE49-F238E27FC236}">
                  <a16:creationId xmlns:a16="http://schemas.microsoft.com/office/drawing/2014/main" id="{E01690DE-DE28-F177-13EE-351244A44639}"/>
                </a:ext>
              </a:extLst>
            </p:cNvPr>
            <p:cNvPicPr>
              <a:picLocks noChangeAspect="1"/>
            </p:cNvPicPr>
            <p:nvPr userDrawn="1"/>
          </p:nvPicPr>
          <p:blipFill>
            <a:blip r:embed="rId2"/>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2273446891"/>
      </p:ext>
    </p:extLst>
  </p:cSld>
  <p:clrMapOvr>
    <a:masterClrMapping/>
  </p:clrMapOvr>
  <p:hf sldNum="0" hdr="0" ft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image portrait (2)">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a:xfrm>
            <a:off x="479424" y="1130667"/>
            <a:ext cx="7380289" cy="1706667"/>
          </a:xfrm>
        </p:spPr>
        <p:txBody>
          <a:bodyPr/>
          <a:lstStyle>
            <a:lvl1pPr>
              <a:defRPr/>
            </a:lvl1pPr>
          </a:lstStyle>
          <a:p>
            <a:r>
              <a:rPr lang="en-US" dirty="0"/>
              <a:t>Add Title</a:t>
            </a:r>
          </a:p>
        </p:txBody>
      </p:sp>
      <p:sp>
        <p:nvSpPr>
          <p:cNvPr id="3" name="Inhaltsplatzhalter 2"/>
          <p:cNvSpPr>
            <a:spLocks noGrp="1"/>
          </p:cNvSpPr>
          <p:nvPr>
            <p:ph idx="1" hasCustomPrompt="1"/>
          </p:nvPr>
        </p:nvSpPr>
        <p:spPr bwMode="gray">
          <a:xfrm>
            <a:off x="479424" y="3349039"/>
            <a:ext cx="7380289"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479999" y="13760664"/>
            <a:ext cx="7379713"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7" name="Bildplatzhalter 10">
            <a:extLst>
              <a:ext uri="{FF2B5EF4-FFF2-40B4-BE49-F238E27FC236}">
                <a16:creationId xmlns:a16="http://schemas.microsoft.com/office/drawing/2014/main" id="{14CF255F-B2EC-2517-FAAE-EBA3F3EB53C3}"/>
              </a:ext>
            </a:extLst>
          </p:cNvPr>
          <p:cNvSpPr>
            <a:spLocks noGrp="1"/>
          </p:cNvSpPr>
          <p:nvPr>
            <p:ph type="pic" sz="quarter" idx="10" hasCustomPrompt="1"/>
          </p:nvPr>
        </p:nvSpPr>
        <p:spPr bwMode="gray">
          <a:xfrm>
            <a:off x="8124826" y="0"/>
            <a:ext cx="4067175"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sp>
        <p:nvSpPr>
          <p:cNvPr id="2" name="Fußzeilenplatzhalter 1">
            <a:extLst>
              <a:ext uri="{FF2B5EF4-FFF2-40B4-BE49-F238E27FC236}">
                <a16:creationId xmlns:a16="http://schemas.microsoft.com/office/drawing/2014/main" id="{8464A4AD-DF50-326A-C3CC-77A3E90EED6B}"/>
              </a:ext>
            </a:extLst>
          </p:cNvPr>
          <p:cNvSpPr>
            <a:spLocks noGrp="1"/>
          </p:cNvSpPr>
          <p:nvPr>
            <p:ph type="ftr" sz="quarter" idx="16"/>
          </p:nvPr>
        </p:nvSpPr>
        <p:spPr bwMode="gray"/>
        <p:txBody>
          <a:bodyPr/>
          <a:lstStyle>
            <a:lvl1pPr>
              <a:defRPr>
                <a:solidFill>
                  <a:schemeClr val="bg1"/>
                </a:solidFill>
              </a:defRPr>
            </a:lvl1pPr>
          </a:lstStyle>
          <a:p>
            <a:r>
              <a:rPr lang="en-US"/>
              <a:t>Slide library     |     ONLY FOR INTERNAL USE</a:t>
            </a:r>
            <a:endParaRPr lang="en-US" dirty="0"/>
          </a:p>
        </p:txBody>
      </p:sp>
      <p:grpSp>
        <p:nvGrpSpPr>
          <p:cNvPr id="4" name="Group 3">
            <a:extLst>
              <a:ext uri="{FF2B5EF4-FFF2-40B4-BE49-F238E27FC236}">
                <a16:creationId xmlns:a16="http://schemas.microsoft.com/office/drawing/2014/main" id="{E7E1D1F0-C8BC-AC8E-AED0-7EA14540E34B}"/>
              </a:ext>
            </a:extLst>
          </p:cNvPr>
          <p:cNvGrpSpPr/>
          <p:nvPr/>
        </p:nvGrpSpPr>
        <p:grpSpPr>
          <a:xfrm>
            <a:off x="-1896888" y="-2"/>
            <a:ext cx="1715078" cy="9407777"/>
            <a:chOff x="-1896888" y="-1"/>
            <a:chExt cx="1715078" cy="3968906"/>
          </a:xfrm>
        </p:grpSpPr>
        <p:grpSp>
          <p:nvGrpSpPr>
            <p:cNvPr id="5" name="Group 4">
              <a:extLst>
                <a:ext uri="{FF2B5EF4-FFF2-40B4-BE49-F238E27FC236}">
                  <a16:creationId xmlns:a16="http://schemas.microsoft.com/office/drawing/2014/main" id="{7882F1AD-8C47-2708-2857-B7FE30536F8A}"/>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9" name="TextBox 8">
                <a:extLst>
                  <a:ext uri="{FF2B5EF4-FFF2-40B4-BE49-F238E27FC236}">
                    <a16:creationId xmlns:a16="http://schemas.microsoft.com/office/drawing/2014/main" id="{F313B69F-74F6-F797-DFF3-52D9EC241BDD}"/>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1" name="TextBox 10">
                <a:extLst>
                  <a:ext uri="{FF2B5EF4-FFF2-40B4-BE49-F238E27FC236}">
                    <a16:creationId xmlns:a16="http://schemas.microsoft.com/office/drawing/2014/main" id="{D4325ACB-0319-4595-4CDF-09D0E364E12A}"/>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6" name="Picture 5">
              <a:extLst>
                <a:ext uri="{FF2B5EF4-FFF2-40B4-BE49-F238E27FC236}">
                  <a16:creationId xmlns:a16="http://schemas.microsoft.com/office/drawing/2014/main" id="{40A87EA6-707D-C339-3E5D-41DF4444F54B}"/>
                </a:ext>
              </a:extLst>
            </p:cNvPr>
            <p:cNvPicPr>
              <a:picLocks noChangeAspect="1"/>
            </p:cNvPicPr>
            <p:nvPr userDrawn="1"/>
          </p:nvPicPr>
          <p:blipFill>
            <a:blip r:embed="rId2"/>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1163542130"/>
      </p:ext>
    </p:extLst>
  </p:cSld>
  <p:clrMapOvr>
    <a:masterClrMapping/>
  </p:clrMapOvr>
  <p:hf sldNum="0" hdr="0" ftr="0" dt="0"/>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image portrait (3)">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a:xfrm>
            <a:off x="2316163" y="1130667"/>
            <a:ext cx="9396461" cy="1706667"/>
          </a:xfrm>
        </p:spPr>
        <p:txBody>
          <a:bodyPr/>
          <a:lstStyle>
            <a:lvl1pPr>
              <a:defRPr/>
            </a:lvl1pPr>
          </a:lstStyle>
          <a:p>
            <a:r>
              <a:rPr lang="en-US" dirty="0"/>
              <a:t>Add Title</a:t>
            </a:r>
          </a:p>
        </p:txBody>
      </p:sp>
      <p:sp>
        <p:nvSpPr>
          <p:cNvPr id="3" name="Inhaltsplatzhalter 2"/>
          <p:cNvSpPr>
            <a:spLocks noGrp="1"/>
          </p:cNvSpPr>
          <p:nvPr>
            <p:ph idx="1" hasCustomPrompt="1"/>
          </p:nvPr>
        </p:nvSpPr>
        <p:spPr bwMode="gray">
          <a:xfrm>
            <a:off x="2316209" y="3349039"/>
            <a:ext cx="9396414" cy="10410667"/>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2316783" y="13760664"/>
            <a:ext cx="9396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13" name="Bildplatzhalter 10">
            <a:extLst>
              <a:ext uri="{FF2B5EF4-FFF2-40B4-BE49-F238E27FC236}">
                <a16:creationId xmlns:a16="http://schemas.microsoft.com/office/drawing/2014/main" id="{4EA519C6-3621-AA78-3D48-CE2C8B305E30}"/>
              </a:ext>
            </a:extLst>
          </p:cNvPr>
          <p:cNvSpPr>
            <a:spLocks noGrp="1"/>
          </p:cNvSpPr>
          <p:nvPr>
            <p:ph type="pic" sz="quarter" idx="10" hasCustomPrompt="1"/>
          </p:nvPr>
        </p:nvSpPr>
        <p:spPr bwMode="gray">
          <a:xfrm>
            <a:off x="1" y="0"/>
            <a:ext cx="2030412"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14" name="Fußzeilenplatzhalter 13">
            <a:extLst>
              <a:ext uri="{FF2B5EF4-FFF2-40B4-BE49-F238E27FC236}">
                <a16:creationId xmlns:a16="http://schemas.microsoft.com/office/drawing/2014/main" id="{6EEB0A4C-9CB1-5FD3-5A85-95FE106E43BA}"/>
              </a:ext>
            </a:extLst>
          </p:cNvPr>
          <p:cNvSpPr>
            <a:spLocks noGrp="1"/>
          </p:cNvSpPr>
          <p:nvPr>
            <p:ph type="ftr" sz="quarter" idx="29"/>
          </p:nvPr>
        </p:nvSpPr>
        <p:spPr bwMode="gray"/>
        <p:txBody>
          <a:bodyPr/>
          <a:lstStyle/>
          <a:p>
            <a:r>
              <a:rPr lang="en-US"/>
              <a:t>Slide library     |     ONLY FOR INTERNAL USE</a:t>
            </a:r>
            <a:endParaRPr lang="en-US" dirty="0"/>
          </a:p>
        </p:txBody>
      </p:sp>
      <p:sp>
        <p:nvSpPr>
          <p:cNvPr id="15" name="Foliennummernplatzhalter 14">
            <a:extLst>
              <a:ext uri="{FF2B5EF4-FFF2-40B4-BE49-F238E27FC236}">
                <a16:creationId xmlns:a16="http://schemas.microsoft.com/office/drawing/2014/main" id="{15D18496-5D1E-5F00-2ACA-70465B9A16F2}"/>
              </a:ext>
            </a:extLst>
          </p:cNvPr>
          <p:cNvSpPr>
            <a:spLocks noGrp="1"/>
          </p:cNvSpPr>
          <p:nvPr>
            <p:ph type="sldNum" sz="quarter" idx="30"/>
          </p:nvPr>
        </p:nvSpPr>
        <p:spPr bwMode="gray"/>
        <p:txBody>
          <a:bodyPr/>
          <a:lstStyle/>
          <a:p>
            <a:fld id="{DF4E8F9F-5B1F-4F5B-BE49-3245D8C18D9F}" type="slidenum">
              <a:rPr lang="en-US" smtClean="0"/>
              <a:pPr/>
              <a:t>‹Nº›</a:t>
            </a:fld>
            <a:endParaRPr lang="en-US" dirty="0"/>
          </a:p>
        </p:txBody>
      </p:sp>
      <p:sp>
        <p:nvSpPr>
          <p:cNvPr id="2" name="Text Placeholder 8">
            <a:extLst>
              <a:ext uri="{FF2B5EF4-FFF2-40B4-BE49-F238E27FC236}">
                <a16:creationId xmlns:a16="http://schemas.microsoft.com/office/drawing/2014/main" id="{0581CA52-FD82-1F55-27CD-D1C50118A4C0}"/>
              </a:ext>
            </a:extLst>
          </p:cNvPr>
          <p:cNvSpPr>
            <a:spLocks noGrp="1"/>
          </p:cNvSpPr>
          <p:nvPr>
            <p:ph type="body" sz="quarter" idx="31"/>
          </p:nvPr>
        </p:nvSpPr>
        <p:spPr bwMode="gray">
          <a:xfrm>
            <a:off x="479424" y="14617600"/>
            <a:ext cx="1234800" cy="887467"/>
          </a:xfrm>
          <a:blipFill>
            <a:blip>
              <a:extLst>
                <a:ext uri="{96DAC541-7B7A-43D3-8B79-37D633B846F1}">
                  <asvg:svgBlip xmlns:asvg="http://schemas.microsoft.com/office/drawing/2016/SVG/main" r:embed="rId2"/>
                </a:ext>
              </a:extLst>
            </a:blip>
            <a:srcRect/>
            <a:stretch>
              <a:fillRect t="224" b="224"/>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grpSp>
        <p:nvGrpSpPr>
          <p:cNvPr id="4" name="Group 3">
            <a:extLst>
              <a:ext uri="{FF2B5EF4-FFF2-40B4-BE49-F238E27FC236}">
                <a16:creationId xmlns:a16="http://schemas.microsoft.com/office/drawing/2014/main" id="{2F676E0A-5B86-4BDE-C173-C07E8C1E39FB}"/>
              </a:ext>
            </a:extLst>
          </p:cNvPr>
          <p:cNvGrpSpPr/>
          <p:nvPr/>
        </p:nvGrpSpPr>
        <p:grpSpPr>
          <a:xfrm>
            <a:off x="-1896888" y="-2"/>
            <a:ext cx="1715078" cy="9407777"/>
            <a:chOff x="-1896888" y="-1"/>
            <a:chExt cx="1715078" cy="3968906"/>
          </a:xfrm>
        </p:grpSpPr>
        <p:grpSp>
          <p:nvGrpSpPr>
            <p:cNvPr id="5" name="Group 4">
              <a:extLst>
                <a:ext uri="{FF2B5EF4-FFF2-40B4-BE49-F238E27FC236}">
                  <a16:creationId xmlns:a16="http://schemas.microsoft.com/office/drawing/2014/main" id="{52B7E581-F91D-4E16-62DF-3D9C8A6F2F71}"/>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7" name="TextBox 6">
                <a:extLst>
                  <a:ext uri="{FF2B5EF4-FFF2-40B4-BE49-F238E27FC236}">
                    <a16:creationId xmlns:a16="http://schemas.microsoft.com/office/drawing/2014/main" id="{FC1A0F3B-D470-FA76-63BB-0CC99960B730}"/>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9" name="TextBox 8">
                <a:extLst>
                  <a:ext uri="{FF2B5EF4-FFF2-40B4-BE49-F238E27FC236}">
                    <a16:creationId xmlns:a16="http://schemas.microsoft.com/office/drawing/2014/main" id="{DEEAAC38-8058-8B3E-AF30-012C2272D417}"/>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6" name="Picture 5">
              <a:extLst>
                <a:ext uri="{FF2B5EF4-FFF2-40B4-BE49-F238E27FC236}">
                  <a16:creationId xmlns:a16="http://schemas.microsoft.com/office/drawing/2014/main" id="{9F860A83-9857-9933-59A4-416099CC4E51}"/>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2962156697"/>
      </p:ext>
    </p:extLst>
  </p:cSld>
  <p:clrMapOvr>
    <a:masterClrMapping/>
  </p:clrMapOvr>
  <p:hf sldNum="0" hdr="0" ftr="0" dt="0"/>
  <p:extLst>
    <p:ext uri="{DCECCB84-F9BA-43D5-87BE-67443E8EF086}">
      <p15:sldGuideLst xmlns:p15="http://schemas.microsoft.com/office/powerpoint/2012/main">
        <p15:guide id="1" pos="1459">
          <p15:clr>
            <a:srgbClr val="FBAE40"/>
          </p15:clr>
        </p15:guide>
        <p15:guide id="2" pos="127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dark with image portrait (1)">
    <p:bg>
      <p:bgPr>
        <a:solidFill>
          <a:schemeClr val="bg2"/>
        </a:solidFill>
        <a:effectLst/>
      </p:bgPr>
    </p:bg>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a:xfrm>
            <a:off x="479425" y="1130667"/>
            <a:ext cx="5472114" cy="1706667"/>
          </a:xfrm>
        </p:spPr>
        <p:txBody>
          <a:bodyPr/>
          <a:lstStyle>
            <a:lvl1pPr>
              <a:defRPr>
                <a:solidFill>
                  <a:schemeClr val="tx2"/>
                </a:solidFill>
              </a:defRPr>
            </a:lvl1pPr>
          </a:lstStyle>
          <a:p>
            <a:r>
              <a:rPr lang="en-US" dirty="0"/>
              <a:t>Add Title</a:t>
            </a:r>
          </a:p>
        </p:txBody>
      </p:sp>
      <p:sp>
        <p:nvSpPr>
          <p:cNvPr id="3" name="Inhaltsplatzhalter 2"/>
          <p:cNvSpPr>
            <a:spLocks noGrp="1"/>
          </p:cNvSpPr>
          <p:nvPr>
            <p:ph idx="1" hasCustomPrompt="1"/>
          </p:nvPr>
        </p:nvSpPr>
        <p:spPr bwMode="gray">
          <a:xfrm>
            <a:off x="479425" y="3349039"/>
            <a:ext cx="5472113" cy="10410667"/>
          </a:xfrm>
        </p:spPr>
        <p:txBody>
          <a:bodyPr/>
          <a:lstStyle>
            <a:lvl1pPr>
              <a:buClr>
                <a:schemeClr val="tx2"/>
              </a:buClr>
              <a:defRPr>
                <a:solidFill>
                  <a:schemeClr val="bg1"/>
                </a:solidFill>
              </a:defRPr>
            </a:lvl1pPr>
            <a:lvl2pPr>
              <a:buClr>
                <a:schemeClr val="tx2"/>
              </a:buClr>
              <a:defRPr>
                <a:solidFill>
                  <a:schemeClr val="bg1"/>
                </a:solidFill>
              </a:defRPr>
            </a:lvl2pPr>
            <a:lvl3pPr>
              <a:buClr>
                <a:schemeClr val="tx2"/>
              </a:buClr>
              <a:defRPr>
                <a:solidFill>
                  <a:schemeClr val="bg1"/>
                </a:solidFill>
              </a:defRPr>
            </a:lvl3pPr>
            <a:lvl4pPr>
              <a:buClr>
                <a:schemeClr val="tx2"/>
              </a:buClr>
              <a:defRPr>
                <a:solidFill>
                  <a:schemeClr val="bg1"/>
                </a:solidFill>
              </a:defRPr>
            </a:lvl4pPr>
            <a:lvl5pPr>
              <a:buClr>
                <a:schemeClr val="tx2"/>
              </a:buClr>
              <a:defRPr>
                <a:solidFill>
                  <a:schemeClr val="bg1"/>
                </a:solidFill>
              </a:defRPr>
            </a:lvl5pPr>
            <a:lvl6pPr>
              <a:buClr>
                <a:schemeClr val="tx2"/>
              </a:buClr>
              <a:defRPr>
                <a:solidFill>
                  <a:schemeClr val="bg1"/>
                </a:solidFill>
              </a:defRPr>
            </a:lvl6pPr>
            <a:lvl7pPr>
              <a:buClr>
                <a:schemeClr val="tx2"/>
              </a:buClr>
              <a:defRPr>
                <a:solidFill>
                  <a:schemeClr val="bg1"/>
                </a:solidFill>
              </a:defRPr>
            </a:lvl7pPr>
            <a:lvl8pPr>
              <a:buClr>
                <a:schemeClr val="tx2"/>
              </a:buClr>
              <a:defRPr>
                <a:solidFill>
                  <a:schemeClr val="bg1"/>
                </a:solidFill>
              </a:defRPr>
            </a:lvl8pPr>
            <a:lvl9pPr>
              <a:buClr>
                <a:schemeClr val="tx2"/>
              </a:buClr>
              <a:defRPr>
                <a:solidFill>
                  <a:schemeClr val="bg1"/>
                </a:solidFill>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480000" y="13760664"/>
            <a:ext cx="5472000"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None/>
              <a:defRPr sz="800" b="0">
                <a:solidFill>
                  <a:schemeClr val="bg1"/>
                </a:solidFill>
              </a:defRPr>
            </a:lvl9pPr>
          </a:lstStyle>
          <a:p>
            <a:pPr lvl="0"/>
            <a:r>
              <a:rPr lang="en-US" dirty="0"/>
              <a:t>Footnote/Source</a:t>
            </a:r>
          </a:p>
        </p:txBody>
      </p:sp>
      <p:sp>
        <p:nvSpPr>
          <p:cNvPr id="7" name="Bildplatzhalter 10">
            <a:extLst>
              <a:ext uri="{FF2B5EF4-FFF2-40B4-BE49-F238E27FC236}">
                <a16:creationId xmlns:a16="http://schemas.microsoft.com/office/drawing/2014/main" id="{BB620B58-DC4D-ABB4-B16A-92C43E6933B4}"/>
              </a:ext>
            </a:extLst>
          </p:cNvPr>
          <p:cNvSpPr>
            <a:spLocks noGrp="1"/>
          </p:cNvSpPr>
          <p:nvPr>
            <p:ph type="pic" sz="quarter" idx="10" hasCustomPrompt="1"/>
          </p:nvPr>
        </p:nvSpPr>
        <p:spPr bwMode="gray">
          <a:xfrm>
            <a:off x="6096001" y="0"/>
            <a:ext cx="6095999"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9" name="Fußzeilenplatzhalter 8">
            <a:extLst>
              <a:ext uri="{FF2B5EF4-FFF2-40B4-BE49-F238E27FC236}">
                <a16:creationId xmlns:a16="http://schemas.microsoft.com/office/drawing/2014/main" id="{DD2A017B-395B-34E7-2458-B410A50C8516}"/>
              </a:ext>
            </a:extLst>
          </p:cNvPr>
          <p:cNvSpPr>
            <a:spLocks noGrp="1"/>
          </p:cNvSpPr>
          <p:nvPr>
            <p:ph type="ftr" sz="quarter" idx="14"/>
          </p:nvPr>
        </p:nvSpPr>
        <p:spPr bwMode="gray"/>
        <p:txBody>
          <a:bodyPr/>
          <a:lstStyle>
            <a:lvl1pPr>
              <a:defRPr>
                <a:solidFill>
                  <a:schemeClr val="bg1"/>
                </a:solidFill>
              </a:defRPr>
            </a:lvl1pPr>
          </a:lstStyle>
          <a:p>
            <a:r>
              <a:rPr lang="en-US"/>
              <a:t>Slide library     |     ONLY FOR INTERNAL USE</a:t>
            </a:r>
            <a:endParaRPr lang="en-US" dirty="0"/>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pic>
        <p:nvPicPr>
          <p:cNvPr id="6" name="Grafik 5">
            <a:extLst>
              <a:ext uri="{FF2B5EF4-FFF2-40B4-BE49-F238E27FC236}">
                <a16:creationId xmlns:a16="http://schemas.microsoft.com/office/drawing/2014/main" id="{8F1C8E5E-1DF3-5390-67F1-46733FD7009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grpSp>
        <p:nvGrpSpPr>
          <p:cNvPr id="2" name="Group 1">
            <a:extLst>
              <a:ext uri="{FF2B5EF4-FFF2-40B4-BE49-F238E27FC236}">
                <a16:creationId xmlns:a16="http://schemas.microsoft.com/office/drawing/2014/main" id="{4C06B342-2547-D62F-26F6-162EDC225A5F}"/>
              </a:ext>
            </a:extLst>
          </p:cNvPr>
          <p:cNvGrpSpPr/>
          <p:nvPr/>
        </p:nvGrpSpPr>
        <p:grpSpPr>
          <a:xfrm>
            <a:off x="-1896888" y="-2"/>
            <a:ext cx="1715078" cy="9407777"/>
            <a:chOff x="-1896888" y="-1"/>
            <a:chExt cx="1715078" cy="3968906"/>
          </a:xfrm>
        </p:grpSpPr>
        <p:grpSp>
          <p:nvGrpSpPr>
            <p:cNvPr id="4" name="Group 3">
              <a:extLst>
                <a:ext uri="{FF2B5EF4-FFF2-40B4-BE49-F238E27FC236}">
                  <a16:creationId xmlns:a16="http://schemas.microsoft.com/office/drawing/2014/main" id="{52829F3C-5C23-31D2-F5C3-83D599F38C0C}"/>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1" name="TextBox 10">
                <a:extLst>
                  <a:ext uri="{FF2B5EF4-FFF2-40B4-BE49-F238E27FC236}">
                    <a16:creationId xmlns:a16="http://schemas.microsoft.com/office/drawing/2014/main" id="{6807A221-EBE9-3712-4D79-633326B5699A}"/>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3" name="TextBox 12">
                <a:extLst>
                  <a:ext uri="{FF2B5EF4-FFF2-40B4-BE49-F238E27FC236}">
                    <a16:creationId xmlns:a16="http://schemas.microsoft.com/office/drawing/2014/main" id="{4F771A4D-E7D8-5090-A78D-267E95BF71BC}"/>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5" name="Picture 4">
              <a:extLst>
                <a:ext uri="{FF2B5EF4-FFF2-40B4-BE49-F238E27FC236}">
                  <a16:creationId xmlns:a16="http://schemas.microsoft.com/office/drawing/2014/main" id="{09D5AFEC-5331-3CF9-33D8-F469C7C6CC69}"/>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13915833"/>
      </p:ext>
    </p:extLst>
  </p:cSld>
  <p:clrMapOvr>
    <a:masterClrMapping/>
  </p:clrMapOvr>
  <p:hf sldNum="0" hdr="0" ftr="0" dt="0"/>
  <p:extLst>
    <p:ext uri="{DCECCB84-F9BA-43D5-87BE-67443E8EF086}">
      <p15:sldGuideLst xmlns:p15="http://schemas.microsoft.com/office/powerpoint/2012/main">
        <p15:guide id="1" pos="3931">
          <p15:clr>
            <a:srgbClr val="FBAE40"/>
          </p15:clr>
        </p15:guide>
        <p15:guide id="2" pos="374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dark with image portrait (2)">
    <p:bg>
      <p:bgPr>
        <a:solidFill>
          <a:schemeClr val="bg2"/>
        </a:solidFill>
        <a:effectLst/>
      </p:bgPr>
    </p:bg>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a:xfrm>
            <a:off x="479424" y="1130667"/>
            <a:ext cx="7380289" cy="1706667"/>
          </a:xfrm>
        </p:spPr>
        <p:txBody>
          <a:bodyPr/>
          <a:lstStyle>
            <a:lvl1pPr>
              <a:defRPr>
                <a:solidFill>
                  <a:schemeClr val="tx2"/>
                </a:solidFill>
              </a:defRPr>
            </a:lvl1pPr>
          </a:lstStyle>
          <a:p>
            <a:r>
              <a:rPr lang="en-US" dirty="0"/>
              <a:t>Add Title</a:t>
            </a:r>
          </a:p>
        </p:txBody>
      </p:sp>
      <p:sp>
        <p:nvSpPr>
          <p:cNvPr id="3" name="Inhaltsplatzhalter 2"/>
          <p:cNvSpPr>
            <a:spLocks noGrp="1"/>
          </p:cNvSpPr>
          <p:nvPr>
            <p:ph idx="1" hasCustomPrompt="1"/>
          </p:nvPr>
        </p:nvSpPr>
        <p:spPr bwMode="gray">
          <a:xfrm>
            <a:off x="479424" y="3349039"/>
            <a:ext cx="7380289" cy="10410667"/>
          </a:xfrm>
        </p:spPr>
        <p:txBody>
          <a:bodyPr/>
          <a:lstStyle>
            <a:lvl1pPr>
              <a:buClr>
                <a:schemeClr val="tx2"/>
              </a:buClr>
              <a:defRPr>
                <a:solidFill>
                  <a:schemeClr val="bg1"/>
                </a:solidFill>
              </a:defRPr>
            </a:lvl1pPr>
            <a:lvl2pPr>
              <a:buClr>
                <a:schemeClr val="tx2"/>
              </a:buClr>
              <a:defRPr>
                <a:solidFill>
                  <a:schemeClr val="bg1"/>
                </a:solidFill>
              </a:defRPr>
            </a:lvl2pPr>
            <a:lvl3pPr>
              <a:buClr>
                <a:schemeClr val="tx2"/>
              </a:buClr>
              <a:defRPr>
                <a:solidFill>
                  <a:schemeClr val="bg1"/>
                </a:solidFill>
              </a:defRPr>
            </a:lvl3pPr>
            <a:lvl4pPr>
              <a:buClr>
                <a:schemeClr val="tx2"/>
              </a:buClr>
              <a:defRPr>
                <a:solidFill>
                  <a:schemeClr val="bg1"/>
                </a:solidFill>
              </a:defRPr>
            </a:lvl4pPr>
            <a:lvl5pPr>
              <a:buClr>
                <a:schemeClr val="tx2"/>
              </a:buClr>
              <a:defRPr>
                <a:solidFill>
                  <a:schemeClr val="bg1"/>
                </a:solidFill>
              </a:defRPr>
            </a:lvl5pPr>
            <a:lvl6pPr>
              <a:buClr>
                <a:schemeClr val="tx2"/>
              </a:buClr>
              <a:defRPr>
                <a:solidFill>
                  <a:schemeClr val="bg1"/>
                </a:solidFill>
              </a:defRPr>
            </a:lvl6pPr>
            <a:lvl7pPr>
              <a:buClr>
                <a:schemeClr val="tx2"/>
              </a:buClr>
              <a:defRPr>
                <a:solidFill>
                  <a:schemeClr val="bg1"/>
                </a:solidFill>
              </a:defRPr>
            </a:lvl7pPr>
            <a:lvl8pPr>
              <a:buClr>
                <a:schemeClr val="tx2"/>
              </a:buClr>
              <a:defRPr>
                <a:solidFill>
                  <a:schemeClr val="bg1"/>
                </a:solidFill>
              </a:defRPr>
            </a:lvl8pPr>
            <a:lvl9pPr>
              <a:buClr>
                <a:schemeClr val="tx2"/>
              </a:buClr>
              <a:defRPr>
                <a:solidFill>
                  <a:schemeClr val="bg1"/>
                </a:solidFill>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479999" y="13760626"/>
            <a:ext cx="7379713"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None/>
              <a:defRPr sz="800" b="0">
                <a:solidFill>
                  <a:schemeClr val="bg1"/>
                </a:solidFill>
              </a:defRPr>
            </a:lvl9pPr>
          </a:lstStyle>
          <a:p>
            <a:pPr lvl="0"/>
            <a:r>
              <a:rPr lang="en-US" dirty="0"/>
              <a:t>Footnote/Source</a:t>
            </a:r>
          </a:p>
        </p:txBody>
      </p:sp>
      <p:sp>
        <p:nvSpPr>
          <p:cNvPr id="7" name="Bildplatzhalter 10">
            <a:extLst>
              <a:ext uri="{FF2B5EF4-FFF2-40B4-BE49-F238E27FC236}">
                <a16:creationId xmlns:a16="http://schemas.microsoft.com/office/drawing/2014/main" id="{CB86A524-EBBF-8AA1-B452-E3F520BD9009}"/>
              </a:ext>
            </a:extLst>
          </p:cNvPr>
          <p:cNvSpPr>
            <a:spLocks noGrp="1"/>
          </p:cNvSpPr>
          <p:nvPr>
            <p:ph type="pic" sz="quarter" idx="10" hasCustomPrompt="1"/>
          </p:nvPr>
        </p:nvSpPr>
        <p:spPr bwMode="gray">
          <a:xfrm>
            <a:off x="8124826" y="0"/>
            <a:ext cx="4067173"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10" name="Foliennummernplatzhalter 9">
            <a:extLst>
              <a:ext uri="{FF2B5EF4-FFF2-40B4-BE49-F238E27FC236}">
                <a16:creationId xmlns:a16="http://schemas.microsoft.com/office/drawing/2014/main" id="{94D61AF6-E14A-F199-9F75-3E049334E961}"/>
              </a:ext>
            </a:extLst>
          </p:cNvPr>
          <p:cNvSpPr>
            <a:spLocks noGrp="1"/>
          </p:cNvSpPr>
          <p:nvPr>
            <p:ph type="sldNum" sz="quarter" idx="15"/>
          </p:nvPr>
        </p:nvSpPr>
        <p:spPr bwMode="gray"/>
        <p:txBody>
          <a:bodyPr/>
          <a:lstStyle>
            <a:lvl1pPr>
              <a:defRPr>
                <a:solidFill>
                  <a:schemeClr val="bg1"/>
                </a:solidFill>
              </a:defRPr>
            </a:lvl1pPr>
          </a:lstStyle>
          <a:p>
            <a:fld id="{8FF9B0DE-3FEB-4AA0-B465-B80EF7C1333D}" type="slidenum">
              <a:rPr lang="en-US" smtClean="0"/>
              <a:pPr/>
              <a:t>‹Nº›</a:t>
            </a:fld>
            <a:endParaRPr lang="en-US" dirty="0"/>
          </a:p>
        </p:txBody>
      </p:sp>
      <p:pic>
        <p:nvPicPr>
          <p:cNvPr id="6" name="Grafik 5">
            <a:extLst>
              <a:ext uri="{FF2B5EF4-FFF2-40B4-BE49-F238E27FC236}">
                <a16:creationId xmlns:a16="http://schemas.microsoft.com/office/drawing/2014/main" id="{C437CFD6-8782-8672-5598-F3A97DD175F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sp>
        <p:nvSpPr>
          <p:cNvPr id="2" name="Fußzeilenplatzhalter 1">
            <a:extLst>
              <a:ext uri="{FF2B5EF4-FFF2-40B4-BE49-F238E27FC236}">
                <a16:creationId xmlns:a16="http://schemas.microsoft.com/office/drawing/2014/main" id="{10AA6098-3F2F-0A65-3542-51CB8D539E51}"/>
              </a:ext>
            </a:extLst>
          </p:cNvPr>
          <p:cNvSpPr>
            <a:spLocks noGrp="1"/>
          </p:cNvSpPr>
          <p:nvPr>
            <p:ph type="ftr" sz="quarter" idx="16"/>
          </p:nvPr>
        </p:nvSpPr>
        <p:spPr bwMode="gray"/>
        <p:txBody>
          <a:bodyPr/>
          <a:lstStyle>
            <a:lvl1pPr>
              <a:defRPr>
                <a:solidFill>
                  <a:schemeClr val="bg1"/>
                </a:solidFill>
              </a:defRPr>
            </a:lvl1pPr>
          </a:lstStyle>
          <a:p>
            <a:r>
              <a:rPr lang="en-US"/>
              <a:t>Slide library     |     ONLY FOR INTERNAL USE</a:t>
            </a:r>
            <a:endParaRPr lang="en-US" dirty="0"/>
          </a:p>
        </p:txBody>
      </p:sp>
      <p:grpSp>
        <p:nvGrpSpPr>
          <p:cNvPr id="4" name="Group 3">
            <a:extLst>
              <a:ext uri="{FF2B5EF4-FFF2-40B4-BE49-F238E27FC236}">
                <a16:creationId xmlns:a16="http://schemas.microsoft.com/office/drawing/2014/main" id="{78A443B9-CD02-43B1-2DF0-71DEF386741A}"/>
              </a:ext>
            </a:extLst>
          </p:cNvPr>
          <p:cNvGrpSpPr/>
          <p:nvPr/>
        </p:nvGrpSpPr>
        <p:grpSpPr>
          <a:xfrm>
            <a:off x="-1896888" y="-2"/>
            <a:ext cx="1715078" cy="9407777"/>
            <a:chOff x="-1896888" y="-1"/>
            <a:chExt cx="1715078" cy="3968906"/>
          </a:xfrm>
        </p:grpSpPr>
        <p:grpSp>
          <p:nvGrpSpPr>
            <p:cNvPr id="5" name="Group 4">
              <a:extLst>
                <a:ext uri="{FF2B5EF4-FFF2-40B4-BE49-F238E27FC236}">
                  <a16:creationId xmlns:a16="http://schemas.microsoft.com/office/drawing/2014/main" id="{0859D01A-3EA6-A3A8-5C35-B2949E46258A}"/>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1" name="TextBox 10">
                <a:extLst>
                  <a:ext uri="{FF2B5EF4-FFF2-40B4-BE49-F238E27FC236}">
                    <a16:creationId xmlns:a16="http://schemas.microsoft.com/office/drawing/2014/main" id="{30E569DD-454F-C679-470B-EF08A62EEA84}"/>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3" name="TextBox 12">
                <a:extLst>
                  <a:ext uri="{FF2B5EF4-FFF2-40B4-BE49-F238E27FC236}">
                    <a16:creationId xmlns:a16="http://schemas.microsoft.com/office/drawing/2014/main" id="{71A6D072-DBF3-02A1-56DE-127BC96D85E3}"/>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9" name="Picture 8">
              <a:extLst>
                <a:ext uri="{FF2B5EF4-FFF2-40B4-BE49-F238E27FC236}">
                  <a16:creationId xmlns:a16="http://schemas.microsoft.com/office/drawing/2014/main" id="{4DFFE1A8-2A23-E54A-5F99-4F8ECF838443}"/>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1300697754"/>
      </p:ext>
    </p:extLst>
  </p:cSld>
  <p:clrMapOvr>
    <a:masterClrMapping/>
  </p:clrMapOvr>
  <p:hf sldNum="0" hdr="0" ftr="0" dt="0"/>
  <p:extLst>
    <p:ext uri="{DCECCB84-F9BA-43D5-87BE-67443E8EF086}">
      <p15:sldGuideLst xmlns:p15="http://schemas.microsoft.com/office/powerpoint/2012/main">
        <p15:guide id="2" pos="495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dark with image portrait (3)">
    <p:bg>
      <p:bgPr>
        <a:solidFill>
          <a:schemeClr val="bg2"/>
        </a:solidFill>
        <a:effectLst/>
      </p:bgPr>
    </p:bg>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a:xfrm>
            <a:off x="2316210" y="1130667"/>
            <a:ext cx="9396414" cy="1706667"/>
          </a:xfrm>
        </p:spPr>
        <p:txBody>
          <a:bodyPr/>
          <a:lstStyle>
            <a:lvl1pPr>
              <a:defRPr>
                <a:solidFill>
                  <a:schemeClr val="tx2"/>
                </a:solidFill>
              </a:defRPr>
            </a:lvl1pPr>
          </a:lstStyle>
          <a:p>
            <a:r>
              <a:rPr lang="en-US" dirty="0"/>
              <a:t>Add Title</a:t>
            </a:r>
          </a:p>
        </p:txBody>
      </p:sp>
      <p:sp>
        <p:nvSpPr>
          <p:cNvPr id="3" name="Inhaltsplatzhalter 2"/>
          <p:cNvSpPr>
            <a:spLocks noGrp="1"/>
          </p:cNvSpPr>
          <p:nvPr>
            <p:ph idx="1" hasCustomPrompt="1"/>
          </p:nvPr>
        </p:nvSpPr>
        <p:spPr bwMode="gray">
          <a:xfrm>
            <a:off x="2316209" y="3349039"/>
            <a:ext cx="9396414" cy="10410667"/>
          </a:xfrm>
        </p:spPr>
        <p:txBody>
          <a:bodyPr/>
          <a:lstStyle>
            <a:lvl1pPr>
              <a:buClr>
                <a:schemeClr val="tx2"/>
              </a:buClr>
              <a:defRPr>
                <a:solidFill>
                  <a:schemeClr val="bg1"/>
                </a:solidFill>
              </a:defRPr>
            </a:lvl1pPr>
            <a:lvl2pPr>
              <a:buClr>
                <a:schemeClr val="tx2"/>
              </a:buClr>
              <a:defRPr>
                <a:solidFill>
                  <a:schemeClr val="bg1"/>
                </a:solidFill>
              </a:defRPr>
            </a:lvl2pPr>
            <a:lvl3pPr>
              <a:buClr>
                <a:schemeClr val="tx2"/>
              </a:buClr>
              <a:defRPr>
                <a:solidFill>
                  <a:schemeClr val="bg1"/>
                </a:solidFill>
              </a:defRPr>
            </a:lvl3pPr>
            <a:lvl4pPr>
              <a:buClr>
                <a:schemeClr val="tx2"/>
              </a:buClr>
              <a:defRPr>
                <a:solidFill>
                  <a:schemeClr val="bg1"/>
                </a:solidFill>
              </a:defRPr>
            </a:lvl4pPr>
            <a:lvl5pPr>
              <a:buClr>
                <a:schemeClr val="tx2"/>
              </a:buClr>
              <a:defRPr>
                <a:solidFill>
                  <a:schemeClr val="bg1"/>
                </a:solidFill>
              </a:defRPr>
            </a:lvl5pPr>
            <a:lvl6pPr>
              <a:buClr>
                <a:schemeClr val="tx2"/>
              </a:buClr>
              <a:defRPr>
                <a:solidFill>
                  <a:schemeClr val="bg1"/>
                </a:solidFill>
              </a:defRPr>
            </a:lvl6pPr>
            <a:lvl7pPr>
              <a:buClr>
                <a:schemeClr val="tx2"/>
              </a:buClr>
              <a:defRPr>
                <a:solidFill>
                  <a:schemeClr val="bg1"/>
                </a:solidFill>
              </a:defRPr>
            </a:lvl7pPr>
            <a:lvl8pPr>
              <a:buClr>
                <a:schemeClr val="tx2"/>
              </a:buClr>
              <a:defRPr>
                <a:solidFill>
                  <a:schemeClr val="bg1"/>
                </a:solidFill>
              </a:defRPr>
            </a:lvl8pPr>
            <a:lvl9pPr>
              <a:buClr>
                <a:schemeClr val="tx2"/>
              </a:buClr>
              <a:defRPr>
                <a:solidFill>
                  <a:schemeClr val="bg1"/>
                </a:solidFill>
              </a:defRPr>
            </a:lvl9pPr>
          </a:lstStyle>
          <a:p>
            <a:pPr lvl="0"/>
            <a:r>
              <a:rPr lang="en-US"/>
              <a:t>Edit text by clicking. Use the "Increase/decrease list level" buttons on the Start tab to switch between the set up text levels. For an optional subheading, set the text in bold.</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US" dirty="0"/>
          </a:p>
        </p:txBody>
      </p:sp>
      <p:sp>
        <p:nvSpPr>
          <p:cNvPr id="8" name="Textplatzhalter 7"/>
          <p:cNvSpPr>
            <a:spLocks noGrp="1"/>
          </p:cNvSpPr>
          <p:nvPr>
            <p:ph type="body" sz="quarter" idx="13" hasCustomPrompt="1"/>
          </p:nvPr>
        </p:nvSpPr>
        <p:spPr bwMode="gray">
          <a:xfrm>
            <a:off x="2316783" y="13760664"/>
            <a:ext cx="9396000"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Clr>
                <a:schemeClr val="tx2"/>
              </a:buClr>
              <a:buNone/>
              <a:defRPr sz="800" b="0">
                <a:solidFill>
                  <a:schemeClr val="bg1"/>
                </a:solidFill>
              </a:defRPr>
            </a:lvl9pPr>
          </a:lstStyle>
          <a:p>
            <a:pPr lvl="0"/>
            <a:r>
              <a:rPr lang="en-US" dirty="0"/>
              <a:t>Footnote/Source</a:t>
            </a:r>
          </a:p>
        </p:txBody>
      </p:sp>
      <p:sp>
        <p:nvSpPr>
          <p:cNvPr id="9" name="Bildplatzhalter 10">
            <a:extLst>
              <a:ext uri="{FF2B5EF4-FFF2-40B4-BE49-F238E27FC236}">
                <a16:creationId xmlns:a16="http://schemas.microsoft.com/office/drawing/2014/main" id="{8AC3E855-6EF4-C6F2-D585-DB31C0712702}"/>
              </a:ext>
            </a:extLst>
          </p:cNvPr>
          <p:cNvSpPr>
            <a:spLocks noGrp="1"/>
          </p:cNvSpPr>
          <p:nvPr>
            <p:ph type="pic" sz="quarter" idx="10" hasCustomPrompt="1"/>
          </p:nvPr>
        </p:nvSpPr>
        <p:spPr bwMode="gray">
          <a:xfrm>
            <a:off x="-1" y="0"/>
            <a:ext cx="2030413" cy="16256000"/>
          </a:xfrm>
          <a:solidFill>
            <a:srgbClr val="E5E3DE"/>
          </a:solidFill>
        </p:spPr>
        <p:txBody>
          <a:bodyPr tIns="720000" anchor="ctr" anchorCtr="0"/>
          <a:lstStyle>
            <a:lvl1pPr marL="0" indent="0" algn="ctr">
              <a:spcBef>
                <a:spcPts val="0"/>
              </a:spcBef>
              <a:spcAft>
                <a:spcPts val="0"/>
              </a:spcAft>
              <a:buFontTx/>
              <a:buNone/>
              <a:tabLst/>
              <a:defRPr sz="1200" b="0">
                <a:solidFill>
                  <a:schemeClr val="tx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13" name="Fußzeilenplatzhalter 12">
            <a:extLst>
              <a:ext uri="{FF2B5EF4-FFF2-40B4-BE49-F238E27FC236}">
                <a16:creationId xmlns:a16="http://schemas.microsoft.com/office/drawing/2014/main" id="{D88892A0-6C24-62CD-4CFC-704F04B95F1E}"/>
              </a:ext>
            </a:extLst>
          </p:cNvPr>
          <p:cNvSpPr>
            <a:spLocks noGrp="1"/>
          </p:cNvSpPr>
          <p:nvPr>
            <p:ph type="ftr" sz="quarter" idx="21"/>
          </p:nvPr>
        </p:nvSpPr>
        <p:spPr bwMode="gray"/>
        <p:txBody>
          <a:bodyPr/>
          <a:lstStyle>
            <a:lvl1pPr>
              <a:defRPr>
                <a:solidFill>
                  <a:schemeClr val="bg1"/>
                </a:solidFill>
              </a:defRPr>
            </a:lvl1pPr>
          </a:lstStyle>
          <a:p>
            <a:r>
              <a:rPr lang="en-US"/>
              <a:t>Slide library     |     ONLY FOR INTERNAL USE</a:t>
            </a:r>
            <a:endParaRPr lang="en-US" dirty="0"/>
          </a:p>
        </p:txBody>
      </p:sp>
      <p:sp>
        <p:nvSpPr>
          <p:cNvPr id="14" name="Foliennummernplatzhalter 13">
            <a:extLst>
              <a:ext uri="{FF2B5EF4-FFF2-40B4-BE49-F238E27FC236}">
                <a16:creationId xmlns:a16="http://schemas.microsoft.com/office/drawing/2014/main" id="{6C936672-C494-FE8E-9599-B67DEB310856}"/>
              </a:ext>
            </a:extLst>
          </p:cNvPr>
          <p:cNvSpPr>
            <a:spLocks noGrp="1"/>
          </p:cNvSpPr>
          <p:nvPr>
            <p:ph type="sldNum" sz="quarter" idx="22"/>
          </p:nvPr>
        </p:nvSpPr>
        <p:spPr bwMode="gray"/>
        <p:txBody>
          <a:bodyPr/>
          <a:lstStyle>
            <a:lvl1pPr>
              <a:defRPr>
                <a:solidFill>
                  <a:schemeClr val="bg1"/>
                </a:solidFill>
              </a:defRPr>
            </a:lvl1pPr>
          </a:lstStyle>
          <a:p>
            <a:fld id="{DF4E8F9F-5B1F-4F5B-BE49-3245D8C18D9F}" type="slidenum">
              <a:rPr lang="en-US" smtClean="0"/>
              <a:pPr/>
              <a:t>‹Nº›</a:t>
            </a:fld>
            <a:endParaRPr lang="en-US" dirty="0"/>
          </a:p>
        </p:txBody>
      </p:sp>
      <p:sp>
        <p:nvSpPr>
          <p:cNvPr id="2" name="Text Placeholder 8">
            <a:extLst>
              <a:ext uri="{FF2B5EF4-FFF2-40B4-BE49-F238E27FC236}">
                <a16:creationId xmlns:a16="http://schemas.microsoft.com/office/drawing/2014/main" id="{BBE11ABF-3402-C443-27C0-39F802CCA058}"/>
              </a:ext>
            </a:extLst>
          </p:cNvPr>
          <p:cNvSpPr>
            <a:spLocks noGrp="1"/>
          </p:cNvSpPr>
          <p:nvPr>
            <p:ph type="body" sz="quarter" idx="31"/>
          </p:nvPr>
        </p:nvSpPr>
        <p:spPr bwMode="gray">
          <a:xfrm>
            <a:off x="479424" y="14617600"/>
            <a:ext cx="1234800" cy="887467"/>
          </a:xfrm>
          <a:blipFill>
            <a:blip>
              <a:extLst>
                <a:ext uri="{96DAC541-7B7A-43D3-8B79-37D633B846F1}">
                  <asvg:svgBlip xmlns:asvg="http://schemas.microsoft.com/office/drawing/2016/SVG/main" r:embed="rId2"/>
                </a:ext>
              </a:extLst>
            </a:blip>
            <a:srcRect/>
            <a:stretch>
              <a:fillRect t="224" b="224"/>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grpSp>
        <p:nvGrpSpPr>
          <p:cNvPr id="4" name="Group 3">
            <a:extLst>
              <a:ext uri="{FF2B5EF4-FFF2-40B4-BE49-F238E27FC236}">
                <a16:creationId xmlns:a16="http://schemas.microsoft.com/office/drawing/2014/main" id="{3D4C05EB-E27A-6E0F-ECAD-D2D3598BB7BF}"/>
              </a:ext>
            </a:extLst>
          </p:cNvPr>
          <p:cNvGrpSpPr/>
          <p:nvPr/>
        </p:nvGrpSpPr>
        <p:grpSpPr>
          <a:xfrm>
            <a:off x="-1896888" y="-2"/>
            <a:ext cx="1715078" cy="9407777"/>
            <a:chOff x="-1896888" y="-1"/>
            <a:chExt cx="1715078" cy="3968906"/>
          </a:xfrm>
        </p:grpSpPr>
        <p:grpSp>
          <p:nvGrpSpPr>
            <p:cNvPr id="5" name="Group 4">
              <a:extLst>
                <a:ext uri="{FF2B5EF4-FFF2-40B4-BE49-F238E27FC236}">
                  <a16:creationId xmlns:a16="http://schemas.microsoft.com/office/drawing/2014/main" id="{F7D406A4-7BAB-C968-70E8-06987646A59B}"/>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7" name="TextBox 6">
                <a:extLst>
                  <a:ext uri="{FF2B5EF4-FFF2-40B4-BE49-F238E27FC236}">
                    <a16:creationId xmlns:a16="http://schemas.microsoft.com/office/drawing/2014/main" id="{E8D60ACE-71B9-0B3A-B898-AC4F9B60AC21}"/>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0" name="TextBox 9">
                <a:extLst>
                  <a:ext uri="{FF2B5EF4-FFF2-40B4-BE49-F238E27FC236}">
                    <a16:creationId xmlns:a16="http://schemas.microsoft.com/office/drawing/2014/main" id="{0BD78B00-4CB3-B522-B5AD-EBAD7F25AC21}"/>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6" name="Picture 5">
              <a:extLst>
                <a:ext uri="{FF2B5EF4-FFF2-40B4-BE49-F238E27FC236}">
                  <a16:creationId xmlns:a16="http://schemas.microsoft.com/office/drawing/2014/main" id="{D7DDB0CF-E51B-01D7-A9B9-3DEC8BBBC246}"/>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353809810"/>
      </p:ext>
    </p:extLst>
  </p:cSld>
  <p:clrMapOvr>
    <a:masterClrMapping/>
  </p:clrMapOvr>
  <p:hf sldNum="0" hdr="0" ftr="0" dt="0"/>
  <p:extLst>
    <p:ext uri="{DCECCB84-F9BA-43D5-87BE-67443E8EF086}">
      <p15:sldGuideLst xmlns:p15="http://schemas.microsoft.com/office/powerpoint/2012/main">
        <p15:guide id="1" pos="145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ey message and image">
    <p:spTree>
      <p:nvGrpSpPr>
        <p:cNvPr id="1" name=""/>
        <p:cNvGrpSpPr/>
        <p:nvPr/>
      </p:nvGrpSpPr>
      <p:grpSpPr>
        <a:xfrm>
          <a:off x="0" y="0"/>
          <a:ext cx="0" cy="0"/>
          <a:chOff x="0" y="0"/>
          <a:chExt cx="0" cy="0"/>
        </a:xfrm>
      </p:grpSpPr>
      <p:sp>
        <p:nvSpPr>
          <p:cNvPr id="16" name="Bildplatzhalter 10">
            <a:extLst>
              <a:ext uri="{FF2B5EF4-FFF2-40B4-BE49-F238E27FC236}">
                <a16:creationId xmlns:a16="http://schemas.microsoft.com/office/drawing/2014/main" id="{CDCE6BA9-456A-2E17-7285-6D2E904642A7}"/>
              </a:ext>
            </a:extLst>
          </p:cNvPr>
          <p:cNvSpPr>
            <a:spLocks noGrp="1"/>
          </p:cNvSpPr>
          <p:nvPr>
            <p:ph type="pic" sz="quarter" idx="10" hasCustomPrompt="1"/>
          </p:nvPr>
        </p:nvSpPr>
        <p:spPr bwMode="ltGray">
          <a:xfrm>
            <a:off x="0" y="0"/>
            <a:ext cx="12192000" cy="16256000"/>
          </a:xfrm>
          <a:solidFill>
            <a:schemeClr val="bg2"/>
          </a:solidFill>
        </p:spPr>
        <p:txBody>
          <a:bodyPr tIns="72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7" name="Textplatzhalter 6">
            <a:extLst>
              <a:ext uri="{FF2B5EF4-FFF2-40B4-BE49-F238E27FC236}">
                <a16:creationId xmlns:a16="http://schemas.microsoft.com/office/drawing/2014/main" id="{BB5806D4-1E90-A7C2-8212-91BE93E8EF72}"/>
              </a:ext>
            </a:extLst>
          </p:cNvPr>
          <p:cNvSpPr>
            <a:spLocks noGrp="1"/>
          </p:cNvSpPr>
          <p:nvPr>
            <p:ph type="body" sz="quarter" idx="18" hasCustomPrompt="1"/>
          </p:nvPr>
        </p:nvSpPr>
        <p:spPr bwMode="gray">
          <a:xfrm>
            <a:off x="479377" y="3349035"/>
            <a:ext cx="11233149" cy="10410667"/>
          </a:xfrm>
        </p:spPr>
        <p:txBody>
          <a:bodyPr/>
          <a:lstStyle>
            <a:lvl1pPr marL="0" indent="0">
              <a:lnSpc>
                <a:spcPct val="120000"/>
              </a:lnSpc>
              <a:spcAft>
                <a:spcPts val="0"/>
              </a:spcAft>
              <a:buNone/>
              <a:defRPr sz="4000" b="1">
                <a:solidFill>
                  <a:schemeClr val="bg1"/>
                </a:solidFill>
                <a:latin typeface="+mj-lt"/>
              </a:defRPr>
            </a:lvl1pPr>
            <a:lvl2pPr marL="0" indent="0">
              <a:lnSpc>
                <a:spcPct val="120000"/>
              </a:lnSpc>
              <a:spcAft>
                <a:spcPts val="0"/>
              </a:spcAft>
              <a:buNone/>
              <a:defRPr sz="4000" b="1">
                <a:solidFill>
                  <a:schemeClr val="tx2"/>
                </a:solidFill>
                <a:latin typeface="+mj-lt"/>
              </a:defRPr>
            </a:lvl2pPr>
            <a:lvl3pPr marL="0" indent="0">
              <a:lnSpc>
                <a:spcPct val="120000"/>
              </a:lnSpc>
              <a:spcAft>
                <a:spcPts val="0"/>
              </a:spcAft>
              <a:buNone/>
              <a:defRPr sz="4000" b="1">
                <a:solidFill>
                  <a:schemeClr val="tx2"/>
                </a:solidFill>
                <a:latin typeface="+mj-lt"/>
              </a:defRPr>
            </a:lvl3pPr>
            <a:lvl4pPr marL="0" indent="0">
              <a:lnSpc>
                <a:spcPct val="120000"/>
              </a:lnSpc>
              <a:spcAft>
                <a:spcPts val="0"/>
              </a:spcAft>
              <a:buNone/>
              <a:defRPr sz="4000" b="1">
                <a:solidFill>
                  <a:schemeClr val="tx2"/>
                </a:solidFill>
                <a:latin typeface="+mj-lt"/>
              </a:defRPr>
            </a:lvl4pPr>
            <a:lvl5pPr marL="0" indent="0">
              <a:lnSpc>
                <a:spcPct val="120000"/>
              </a:lnSpc>
              <a:spcAft>
                <a:spcPts val="0"/>
              </a:spcAft>
              <a:buNone/>
              <a:defRPr sz="4000" b="1">
                <a:solidFill>
                  <a:schemeClr val="tx2"/>
                </a:solidFill>
                <a:latin typeface="+mj-lt"/>
              </a:defRPr>
            </a:lvl5pPr>
            <a:lvl6pPr marL="0" indent="0">
              <a:lnSpc>
                <a:spcPct val="120000"/>
              </a:lnSpc>
              <a:spcAft>
                <a:spcPts val="0"/>
              </a:spcAft>
              <a:buNone/>
              <a:defRPr sz="4000" b="1">
                <a:solidFill>
                  <a:schemeClr val="tx2"/>
                </a:solidFill>
                <a:latin typeface="+mj-lt"/>
              </a:defRPr>
            </a:lvl6pPr>
            <a:lvl7pPr marL="0" indent="0">
              <a:lnSpc>
                <a:spcPct val="120000"/>
              </a:lnSpc>
              <a:spcAft>
                <a:spcPts val="0"/>
              </a:spcAft>
              <a:buNone/>
              <a:defRPr sz="4000" b="1">
                <a:solidFill>
                  <a:schemeClr val="tx2"/>
                </a:solidFill>
                <a:latin typeface="+mj-lt"/>
              </a:defRPr>
            </a:lvl7pPr>
            <a:lvl8pPr marL="0" indent="0">
              <a:lnSpc>
                <a:spcPct val="120000"/>
              </a:lnSpc>
              <a:spcAft>
                <a:spcPts val="0"/>
              </a:spcAft>
              <a:buNone/>
              <a:defRPr sz="4000" b="1">
                <a:solidFill>
                  <a:schemeClr val="tx2"/>
                </a:solidFill>
                <a:latin typeface="+mj-lt"/>
              </a:defRPr>
            </a:lvl8pPr>
            <a:lvl9pPr marL="0" indent="0">
              <a:lnSpc>
                <a:spcPct val="120000"/>
              </a:lnSpc>
              <a:spcAft>
                <a:spcPts val="0"/>
              </a:spcAft>
              <a:buNone/>
              <a:defRPr sz="4000" b="1">
                <a:solidFill>
                  <a:schemeClr val="tx2"/>
                </a:solidFill>
                <a:latin typeface="+mj-lt"/>
              </a:defRPr>
            </a:lvl9pPr>
          </a:lstStyle>
          <a:p>
            <a:pPr lvl="0"/>
            <a:r>
              <a:rPr lang="en-US" dirty="0"/>
              <a:t>Edit text by clicking. Use the "Increase/decrease list level" buttons on the Start tab to switch between the set up text levels.</a:t>
            </a:r>
          </a:p>
          <a:p>
            <a:pPr lvl="1"/>
            <a:r>
              <a:rPr lang="en-US" dirty="0"/>
              <a:t>Second level</a:t>
            </a:r>
          </a:p>
        </p:txBody>
      </p:sp>
      <p:sp>
        <p:nvSpPr>
          <p:cNvPr id="19" name="Fußzeilenplatzhalter 18">
            <a:extLst>
              <a:ext uri="{FF2B5EF4-FFF2-40B4-BE49-F238E27FC236}">
                <a16:creationId xmlns:a16="http://schemas.microsoft.com/office/drawing/2014/main" id="{2706031C-1812-1C52-3140-EDDE3DB5703F}"/>
              </a:ext>
            </a:extLst>
          </p:cNvPr>
          <p:cNvSpPr>
            <a:spLocks noGrp="1"/>
          </p:cNvSpPr>
          <p:nvPr>
            <p:ph type="ftr" sz="quarter" idx="29"/>
          </p:nvPr>
        </p:nvSpPr>
        <p:spPr bwMode="gray"/>
        <p:txBody>
          <a:bodyPr/>
          <a:lstStyle>
            <a:lvl1pPr>
              <a:defRPr>
                <a:solidFill>
                  <a:schemeClr val="bg1"/>
                </a:solidFill>
              </a:defRPr>
            </a:lvl1pPr>
          </a:lstStyle>
          <a:p>
            <a:r>
              <a:rPr lang="en-US"/>
              <a:t>Slide library     |     ONLY FOR INTERNAL USE</a:t>
            </a:r>
            <a:endParaRPr lang="en-US" dirty="0"/>
          </a:p>
        </p:txBody>
      </p:sp>
      <p:sp>
        <p:nvSpPr>
          <p:cNvPr id="20" name="Foliennummernplatzhalter 19">
            <a:extLst>
              <a:ext uri="{FF2B5EF4-FFF2-40B4-BE49-F238E27FC236}">
                <a16:creationId xmlns:a16="http://schemas.microsoft.com/office/drawing/2014/main" id="{55540A76-A2F8-66BE-84B7-CD50E20A56F1}"/>
              </a:ext>
            </a:extLst>
          </p:cNvPr>
          <p:cNvSpPr>
            <a:spLocks noGrp="1"/>
          </p:cNvSpPr>
          <p:nvPr>
            <p:ph type="sldNum" sz="quarter" idx="30"/>
          </p:nvPr>
        </p:nvSpPr>
        <p:spPr bwMode="gray"/>
        <p:txBody>
          <a:bodyPr/>
          <a:lstStyle>
            <a:lvl1pPr>
              <a:defRPr>
                <a:solidFill>
                  <a:schemeClr val="bg1"/>
                </a:solidFill>
              </a:defRPr>
            </a:lvl1pPr>
          </a:lstStyle>
          <a:p>
            <a:fld id="{DF4E8F9F-5B1F-4F5B-BE49-3245D8C18D9F}" type="slidenum">
              <a:rPr lang="en-US" smtClean="0"/>
              <a:pPr/>
              <a:t>‹Nº›</a:t>
            </a:fld>
            <a:endParaRPr lang="en-US" dirty="0"/>
          </a:p>
        </p:txBody>
      </p:sp>
      <p:sp>
        <p:nvSpPr>
          <p:cNvPr id="8" name="Textplatzhalter 7"/>
          <p:cNvSpPr>
            <a:spLocks noGrp="1"/>
          </p:cNvSpPr>
          <p:nvPr>
            <p:ph type="body" sz="quarter" idx="13" hasCustomPrompt="1"/>
          </p:nvPr>
        </p:nvSpPr>
        <p:spPr bwMode="gray">
          <a:xfrm>
            <a:off x="480000" y="13760626"/>
            <a:ext cx="11232000"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None/>
              <a:defRPr sz="800" b="0">
                <a:solidFill>
                  <a:schemeClr val="bg1"/>
                </a:solidFill>
              </a:defRPr>
            </a:lvl9pPr>
          </a:lstStyle>
          <a:p>
            <a:pPr lvl="0"/>
            <a:r>
              <a:rPr lang="en-US" dirty="0"/>
              <a:t>Footnote/Source</a:t>
            </a:r>
          </a:p>
        </p:txBody>
      </p:sp>
      <p:sp>
        <p:nvSpPr>
          <p:cNvPr id="2" name="Text Placeholder 8">
            <a:extLst>
              <a:ext uri="{FF2B5EF4-FFF2-40B4-BE49-F238E27FC236}">
                <a16:creationId xmlns:a16="http://schemas.microsoft.com/office/drawing/2014/main" id="{E48AB895-403D-2837-EFB7-B1EA2D95A83B}"/>
              </a:ext>
            </a:extLst>
          </p:cNvPr>
          <p:cNvSpPr>
            <a:spLocks noGrp="1"/>
          </p:cNvSpPr>
          <p:nvPr>
            <p:ph type="body" sz="quarter" idx="31"/>
          </p:nvPr>
        </p:nvSpPr>
        <p:spPr bwMode="gray">
          <a:xfrm>
            <a:off x="479424" y="14617600"/>
            <a:ext cx="1234800" cy="887467"/>
          </a:xfrm>
          <a:blipFill>
            <a:blip>
              <a:extLst>
                <a:ext uri="{96DAC541-7B7A-43D3-8B79-37D633B846F1}">
                  <asvg:svgBlip xmlns:asvg="http://schemas.microsoft.com/office/drawing/2016/SVG/main" r:embed="rId2"/>
                </a:ext>
              </a:extLst>
            </a:blip>
            <a:srcRect/>
            <a:stretch>
              <a:fillRect t="224" b="224"/>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grpSp>
        <p:nvGrpSpPr>
          <p:cNvPr id="13" name="Group 12">
            <a:extLst>
              <a:ext uri="{FF2B5EF4-FFF2-40B4-BE49-F238E27FC236}">
                <a16:creationId xmlns:a16="http://schemas.microsoft.com/office/drawing/2014/main" id="{CE4AEE63-02E0-6605-B2A1-120F8CA2B401}"/>
              </a:ext>
              <a:ext uri="{C183D7F6-B498-43B3-948B-1728B52AA6E4}">
                <adec:decorative xmlns:adec="http://schemas.microsoft.com/office/drawing/2017/decorative" val="1"/>
              </a:ext>
            </a:extLst>
          </p:cNvPr>
          <p:cNvGrpSpPr/>
          <p:nvPr/>
        </p:nvGrpSpPr>
        <p:grpSpPr bwMode="gray">
          <a:xfrm>
            <a:off x="-1896888" y="0"/>
            <a:ext cx="1715078" cy="8875653"/>
            <a:chOff x="-1824880" y="2708920"/>
            <a:chExt cx="1715078" cy="3744416"/>
          </a:xfrm>
        </p:grpSpPr>
        <p:sp>
          <p:nvSpPr>
            <p:cNvPr id="14" name="TextBox 13">
              <a:extLst>
                <a:ext uri="{FF2B5EF4-FFF2-40B4-BE49-F238E27FC236}">
                  <a16:creationId xmlns:a16="http://schemas.microsoft.com/office/drawing/2014/main" id="{7BFA4372-03FC-5464-BB8D-FDF16512BABE}"/>
                </a:ext>
              </a:extLst>
            </p:cNvPr>
            <p:cNvSpPr txBox="1"/>
            <p:nvPr userDrawn="1"/>
          </p:nvSpPr>
          <p:spPr bwMode="gray">
            <a:xfrm>
              <a:off x="-1824880" y="2708920"/>
              <a:ext cx="1715078" cy="3744416"/>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‘Insert’</a:t>
              </a:r>
            </a:p>
            <a:p>
              <a:pPr marL="144000" indent="-144000">
                <a:lnSpc>
                  <a:spcPct val="120000"/>
                </a:lnSpc>
                <a:spcAft>
                  <a:spcPts val="600"/>
                </a:spcAft>
                <a:buFont typeface="+mj-lt"/>
                <a:buAutoNum type="arabicPeriod"/>
              </a:pPr>
              <a:r>
                <a:rPr lang="en-US" sz="900" dirty="0">
                  <a:solidFill>
                    <a:schemeClr val="tx1"/>
                  </a:solidFill>
                  <a:effectLst/>
                  <a:latin typeface="+mn-lt"/>
                </a:rPr>
                <a:t>Choose ‘Pictures’ and then the corresponding source where the image is located</a:t>
              </a:r>
              <a:endParaRPr lang="en-US" sz="900" dirty="0">
                <a:solidFill>
                  <a:schemeClr val="tx1"/>
                </a:solidFill>
                <a:latin typeface="+mn-lt"/>
              </a:endParaRPr>
            </a:p>
          </p:txBody>
        </p:sp>
        <p:pic>
          <p:nvPicPr>
            <p:cNvPr id="15" name="Picture 14">
              <a:extLst>
                <a:ext uri="{FF2B5EF4-FFF2-40B4-BE49-F238E27FC236}">
                  <a16:creationId xmlns:a16="http://schemas.microsoft.com/office/drawing/2014/main" id="{B6F7839F-DF51-6296-1393-3706F5CAFADA}"/>
                </a:ext>
              </a:extLst>
            </p:cNvPr>
            <p:cNvPicPr>
              <a:picLocks noChangeAspect="1"/>
            </p:cNvPicPr>
            <p:nvPr userDrawn="1"/>
          </p:nvPicPr>
          <p:blipFill rotWithShape="1">
            <a:blip r:embed="rId3"/>
            <a:srcRect l="8843" r="2395" b="2546"/>
            <a:stretch/>
          </p:blipFill>
          <p:spPr bwMode="gray">
            <a:xfrm>
              <a:off x="-1589806" y="4475212"/>
              <a:ext cx="745332" cy="1122804"/>
            </a:xfrm>
            <a:prstGeom prst="roundRect">
              <a:avLst>
                <a:gd name="adj" fmla="val 3514"/>
              </a:avLst>
            </a:prstGeom>
          </p:spPr>
        </p:pic>
        <p:sp>
          <p:nvSpPr>
            <p:cNvPr id="17" name="TextBox 16">
              <a:extLst>
                <a:ext uri="{FF2B5EF4-FFF2-40B4-BE49-F238E27FC236}">
                  <a16:creationId xmlns:a16="http://schemas.microsoft.com/office/drawing/2014/main" id="{999A7330-3B4A-E3AB-E977-BD83267E8062}"/>
                </a:ext>
              </a:extLst>
            </p:cNvPr>
            <p:cNvSpPr txBox="1"/>
            <p:nvPr userDrawn="1"/>
          </p:nvSpPr>
          <p:spPr bwMode="gray">
            <a:xfrm>
              <a:off x="-1824880" y="5589240"/>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a:solidFill>
                    <a:schemeClr val="tx1"/>
                  </a:solidFill>
                  <a:effectLst/>
                  <a:latin typeface="+mn-lt"/>
                </a:rPr>
                <a:t>Now the image has </a:t>
              </a:r>
              <a:br>
                <a:rPr lang="en-US" sz="900">
                  <a:solidFill>
                    <a:schemeClr val="tx1"/>
                  </a:solidFill>
                  <a:effectLst/>
                  <a:latin typeface="+mn-lt"/>
                </a:rPr>
              </a:br>
              <a:r>
                <a:rPr lang="en-US" sz="900">
                  <a:solidFill>
                    <a:schemeClr val="tx1"/>
                  </a:solidFill>
                  <a:effectLst/>
                  <a:latin typeface="+mn-lt"/>
                </a:rPr>
                <a:t>been loaded into the </a:t>
              </a:r>
              <a:br>
                <a:rPr lang="en-US" sz="900">
                  <a:solidFill>
                    <a:schemeClr val="tx1"/>
                  </a:solidFill>
                  <a:effectLst/>
                  <a:latin typeface="+mn-lt"/>
                </a:rPr>
              </a:br>
              <a:r>
                <a:rPr lang="en-US" sz="900">
                  <a:solidFill>
                    <a:schemeClr val="tx1"/>
                  </a:solidFill>
                  <a:effectLst/>
                  <a:latin typeface="+mn-lt"/>
                </a:rPr>
                <a:t>placeholder.</a:t>
              </a:r>
              <a:endParaRPr lang="en-US" sz="900" dirty="0">
                <a:solidFill>
                  <a:schemeClr val="tx1"/>
                </a:solidFill>
                <a:latin typeface="+mn-lt"/>
              </a:endParaRPr>
            </a:p>
          </p:txBody>
        </p:sp>
      </p:grpSp>
      <p:sp>
        <p:nvSpPr>
          <p:cNvPr id="3" name="Arrow: Pentagon 6">
            <a:extLst>
              <a:ext uri="{FF2B5EF4-FFF2-40B4-BE49-F238E27FC236}">
                <a16:creationId xmlns:a16="http://schemas.microsoft.com/office/drawing/2014/main" id="{1F1671DA-AF66-65E8-3B46-9A2A1A7C1B92}"/>
              </a:ext>
            </a:extLst>
          </p:cNvPr>
          <p:cNvSpPr/>
          <p:nvPr/>
        </p:nvSpPr>
        <p:spPr bwMode="gray">
          <a:xfrm flipH="1">
            <a:off x="12216880" y="1300575"/>
            <a:ext cx="1656000" cy="1024000"/>
          </a:xfrm>
          <a:prstGeom prst="homePlat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gn="l">
              <a:lnSpc>
                <a:spcPct val="140000"/>
              </a:lnSpc>
            </a:pPr>
            <a:r>
              <a:rPr lang="en-GB" sz="800" b="1" dirty="0">
                <a:solidFill>
                  <a:srgbClr val="076D7E"/>
                </a:solidFill>
                <a:latin typeface="+mj-lt"/>
              </a:rPr>
              <a:t>This layout requires a picture in the background</a:t>
            </a:r>
            <a:endParaRPr lang="en-US" sz="800" b="1" dirty="0">
              <a:solidFill>
                <a:srgbClr val="076D7E"/>
              </a:solidFill>
              <a:latin typeface="+mj-lt"/>
            </a:endParaRPr>
          </a:p>
        </p:txBody>
      </p:sp>
    </p:spTree>
    <p:extLst>
      <p:ext uri="{BB962C8B-B14F-4D97-AF65-F5344CB8AC3E}">
        <p14:creationId xmlns:p14="http://schemas.microsoft.com/office/powerpoint/2010/main" val="1105099766"/>
      </p:ext>
    </p:extLst>
  </p:cSld>
  <p:clrMapOvr>
    <a:masterClrMapping/>
  </p:clrMapOvr>
  <p:hf sldNum="0" hdr="0" ftr="0" dt="0"/>
  <p:extLst>
    <p:ext uri="{DCECCB84-F9BA-43D5-87BE-67443E8EF086}">
      <p15:sldGuideLst xmlns:p15="http://schemas.microsoft.com/office/powerpoint/2012/main">
        <p15:guide id="1" pos="3931">
          <p15:clr>
            <a:srgbClr val="FBAE40"/>
          </p15:clr>
        </p15:guide>
        <p15:guide id="2" pos="3749">
          <p15:clr>
            <a:srgbClr val="FBAE40"/>
          </p15:clr>
        </p15:guide>
        <p15:guide id="3" orient="horz" pos="129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Key message and image division (1)">
    <p:spTree>
      <p:nvGrpSpPr>
        <p:cNvPr id="1" name=""/>
        <p:cNvGrpSpPr/>
        <p:nvPr/>
      </p:nvGrpSpPr>
      <p:grpSpPr>
        <a:xfrm>
          <a:off x="0" y="0"/>
          <a:ext cx="0" cy="0"/>
          <a:chOff x="0" y="0"/>
          <a:chExt cx="0" cy="0"/>
        </a:xfrm>
      </p:grpSpPr>
      <p:sp>
        <p:nvSpPr>
          <p:cNvPr id="4" name="Bildplatzhalter 10">
            <a:extLst>
              <a:ext uri="{FF2B5EF4-FFF2-40B4-BE49-F238E27FC236}">
                <a16:creationId xmlns:a16="http://schemas.microsoft.com/office/drawing/2014/main" id="{6F9AA895-08EE-571D-61F7-0086C0A8BE7C}"/>
              </a:ext>
            </a:extLst>
          </p:cNvPr>
          <p:cNvSpPr>
            <a:spLocks noGrp="1"/>
          </p:cNvSpPr>
          <p:nvPr>
            <p:ph type="pic" sz="quarter" idx="10" hasCustomPrompt="1"/>
          </p:nvPr>
        </p:nvSpPr>
        <p:spPr bwMode="ltGray">
          <a:xfrm>
            <a:off x="2" y="0"/>
            <a:ext cx="6095999" cy="16256000"/>
          </a:xfrm>
          <a:solidFill>
            <a:schemeClr val="bg2"/>
          </a:solidFill>
        </p:spPr>
        <p:txBody>
          <a:bodyPr tIns="108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r>
              <a:rPr lang="en-US" dirty="0"/>
              <a:t>Bild hinzufügen per </a:t>
            </a:r>
            <a:br>
              <a:rPr lang="en-US" dirty="0"/>
            </a:br>
            <a:r>
              <a:rPr lang="en-US" dirty="0"/>
              <a:t>Klick auf das Symbol</a:t>
            </a:r>
          </a:p>
        </p:txBody>
      </p:sp>
      <p:sp>
        <p:nvSpPr>
          <p:cNvPr id="6" name="Bildplatzhalter 10">
            <a:extLst>
              <a:ext uri="{FF2B5EF4-FFF2-40B4-BE49-F238E27FC236}">
                <a16:creationId xmlns:a16="http://schemas.microsoft.com/office/drawing/2014/main" id="{1B5E6665-6076-758D-8F68-22FE102F4503}"/>
              </a:ext>
            </a:extLst>
          </p:cNvPr>
          <p:cNvSpPr>
            <a:spLocks noGrp="1"/>
          </p:cNvSpPr>
          <p:nvPr>
            <p:ph type="pic" sz="quarter" idx="21" hasCustomPrompt="1"/>
          </p:nvPr>
        </p:nvSpPr>
        <p:spPr bwMode="ltGray">
          <a:xfrm>
            <a:off x="6096000" y="0"/>
            <a:ext cx="6096000" cy="16256000"/>
          </a:xfrm>
          <a:solidFill>
            <a:schemeClr val="bg2"/>
          </a:solidFill>
        </p:spPr>
        <p:txBody>
          <a:bodyPr tIns="72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solidFill>
                  <a:schemeClr val="bg1"/>
                </a:solidFill>
              </a:defRPr>
            </a:lvl2pPr>
            <a:lvl3pPr marL="0" indent="0" algn="ctr">
              <a:spcBef>
                <a:spcPts val="0"/>
              </a:spcBef>
              <a:spcAft>
                <a:spcPts val="0"/>
              </a:spcAft>
              <a:buFontTx/>
              <a:buNone/>
              <a:tabLst/>
              <a:defRPr sz="1200" b="0">
                <a:solidFill>
                  <a:schemeClr val="bg1"/>
                </a:solidFill>
              </a:defRPr>
            </a:lvl3pPr>
            <a:lvl4pPr marL="0" indent="0" algn="ctr">
              <a:spcBef>
                <a:spcPts val="0"/>
              </a:spcBef>
              <a:spcAft>
                <a:spcPts val="0"/>
              </a:spcAft>
              <a:buFontTx/>
              <a:buNone/>
              <a:tabLst/>
              <a:defRPr sz="1200" b="0">
                <a:solidFill>
                  <a:schemeClr val="bg1"/>
                </a:solidFill>
              </a:defRPr>
            </a:lvl4pPr>
            <a:lvl5pPr marL="0" indent="0" algn="ctr">
              <a:spcBef>
                <a:spcPts val="0"/>
              </a:spcBef>
              <a:spcAft>
                <a:spcPts val="0"/>
              </a:spcAft>
              <a:buFontTx/>
              <a:buNone/>
              <a:tabLst/>
              <a:defRPr sz="1200" b="0">
                <a:solidFill>
                  <a:schemeClr val="bg1"/>
                </a:solidFill>
              </a:defRPr>
            </a:lvl5pPr>
            <a:lvl6pPr marL="0" indent="0" algn="ctr">
              <a:spcBef>
                <a:spcPts val="0"/>
              </a:spcBef>
              <a:spcAft>
                <a:spcPts val="0"/>
              </a:spcAft>
              <a:buFontTx/>
              <a:buNone/>
              <a:tabLst/>
              <a:defRPr sz="1200" b="0">
                <a:solidFill>
                  <a:schemeClr val="bg1"/>
                </a:solidFill>
              </a:defRPr>
            </a:lvl6pPr>
            <a:lvl7pPr marL="0" indent="0" algn="ctr">
              <a:spcBef>
                <a:spcPts val="0"/>
              </a:spcBef>
              <a:spcAft>
                <a:spcPts val="0"/>
              </a:spcAft>
              <a:buFontTx/>
              <a:buNone/>
              <a:tabLst/>
              <a:defRPr sz="1200" b="0">
                <a:solidFill>
                  <a:schemeClr val="bg1"/>
                </a:solidFill>
              </a:defRPr>
            </a:lvl7pPr>
            <a:lvl8pPr marL="0" indent="0" algn="ctr">
              <a:spcBef>
                <a:spcPts val="0"/>
              </a:spcBef>
              <a:spcAft>
                <a:spcPts val="0"/>
              </a:spcAft>
              <a:buFontTx/>
              <a:buNone/>
              <a:tabLst/>
              <a:defRPr sz="1200" b="0">
                <a:solidFill>
                  <a:schemeClr val="bg1"/>
                </a:solidFill>
              </a:defRPr>
            </a:lvl8pPr>
            <a:lvl9pPr marL="0" indent="0" algn="ctr">
              <a:spcBef>
                <a:spcPts val="0"/>
              </a:spcBef>
              <a:spcAft>
                <a:spcPts val="0"/>
              </a:spcAft>
              <a:buFontTx/>
              <a:buNone/>
              <a:tabLst/>
              <a:defRPr sz="1200" b="0">
                <a:solidFill>
                  <a:schemeClr val="bg1"/>
                </a:solidFill>
              </a:defRPr>
            </a:lvl9pPr>
          </a:lstStyle>
          <a:p>
            <a:pPr lvl="0"/>
            <a:r>
              <a:rPr lang="en-US" dirty="0"/>
              <a:t>Add picture</a:t>
            </a:r>
          </a:p>
        </p:txBody>
      </p:sp>
      <p:sp>
        <p:nvSpPr>
          <p:cNvPr id="7" name="Textplatzhalter 6">
            <a:extLst>
              <a:ext uri="{FF2B5EF4-FFF2-40B4-BE49-F238E27FC236}">
                <a16:creationId xmlns:a16="http://schemas.microsoft.com/office/drawing/2014/main" id="{BB5806D4-1E90-A7C2-8212-91BE93E8EF72}"/>
              </a:ext>
            </a:extLst>
          </p:cNvPr>
          <p:cNvSpPr>
            <a:spLocks noGrp="1"/>
          </p:cNvSpPr>
          <p:nvPr>
            <p:ph type="body" sz="quarter" idx="18" hasCustomPrompt="1"/>
          </p:nvPr>
        </p:nvSpPr>
        <p:spPr bwMode="gray">
          <a:xfrm>
            <a:off x="479426" y="3349997"/>
            <a:ext cx="5472113" cy="10410667"/>
          </a:xfrm>
        </p:spPr>
        <p:txBody>
          <a:bodyPr/>
          <a:lstStyle>
            <a:lvl1pPr marL="0" indent="0">
              <a:lnSpc>
                <a:spcPct val="120000"/>
              </a:lnSpc>
              <a:spcAft>
                <a:spcPts val="0"/>
              </a:spcAft>
              <a:buNone/>
              <a:defRPr sz="3200" b="1">
                <a:solidFill>
                  <a:schemeClr val="bg1"/>
                </a:solidFill>
                <a:latin typeface="+mj-lt"/>
              </a:defRPr>
            </a:lvl1pPr>
            <a:lvl2pPr marL="0" indent="0">
              <a:lnSpc>
                <a:spcPct val="120000"/>
              </a:lnSpc>
              <a:spcAft>
                <a:spcPts val="0"/>
              </a:spcAft>
              <a:buNone/>
              <a:defRPr sz="3200" b="1">
                <a:solidFill>
                  <a:schemeClr val="tx2"/>
                </a:solidFill>
                <a:latin typeface="+mj-lt"/>
              </a:defRPr>
            </a:lvl2pPr>
            <a:lvl3pPr marL="0" indent="0">
              <a:lnSpc>
                <a:spcPct val="120000"/>
              </a:lnSpc>
              <a:spcAft>
                <a:spcPts val="0"/>
              </a:spcAft>
              <a:buNone/>
              <a:defRPr sz="3200" b="1">
                <a:solidFill>
                  <a:schemeClr val="tx2"/>
                </a:solidFill>
                <a:latin typeface="+mj-lt"/>
              </a:defRPr>
            </a:lvl3pPr>
            <a:lvl4pPr marL="0" indent="0">
              <a:lnSpc>
                <a:spcPct val="120000"/>
              </a:lnSpc>
              <a:spcAft>
                <a:spcPts val="0"/>
              </a:spcAft>
              <a:buNone/>
              <a:defRPr sz="3200" b="1">
                <a:solidFill>
                  <a:schemeClr val="tx2"/>
                </a:solidFill>
                <a:latin typeface="+mj-lt"/>
              </a:defRPr>
            </a:lvl4pPr>
            <a:lvl5pPr marL="0" indent="0">
              <a:lnSpc>
                <a:spcPct val="120000"/>
              </a:lnSpc>
              <a:spcAft>
                <a:spcPts val="0"/>
              </a:spcAft>
              <a:buNone/>
              <a:defRPr sz="3200" b="1">
                <a:solidFill>
                  <a:schemeClr val="tx2"/>
                </a:solidFill>
                <a:latin typeface="+mj-lt"/>
              </a:defRPr>
            </a:lvl5pPr>
            <a:lvl6pPr marL="0" indent="0">
              <a:lnSpc>
                <a:spcPct val="120000"/>
              </a:lnSpc>
              <a:spcAft>
                <a:spcPts val="0"/>
              </a:spcAft>
              <a:buNone/>
              <a:defRPr sz="3200" b="1">
                <a:solidFill>
                  <a:schemeClr val="tx2"/>
                </a:solidFill>
                <a:latin typeface="+mj-lt"/>
              </a:defRPr>
            </a:lvl6pPr>
            <a:lvl7pPr marL="0" indent="0">
              <a:lnSpc>
                <a:spcPct val="120000"/>
              </a:lnSpc>
              <a:spcAft>
                <a:spcPts val="0"/>
              </a:spcAft>
              <a:buNone/>
              <a:defRPr sz="3200" b="1">
                <a:solidFill>
                  <a:schemeClr val="tx2"/>
                </a:solidFill>
                <a:latin typeface="+mj-lt"/>
              </a:defRPr>
            </a:lvl7pPr>
            <a:lvl8pPr marL="0" indent="0">
              <a:lnSpc>
                <a:spcPct val="120000"/>
              </a:lnSpc>
              <a:spcAft>
                <a:spcPts val="0"/>
              </a:spcAft>
              <a:buNone/>
              <a:defRPr sz="3200" b="1">
                <a:solidFill>
                  <a:schemeClr val="tx2"/>
                </a:solidFill>
                <a:latin typeface="+mj-lt"/>
              </a:defRPr>
            </a:lvl8pPr>
            <a:lvl9pPr marL="0" indent="0">
              <a:lnSpc>
                <a:spcPct val="120000"/>
              </a:lnSpc>
              <a:spcAft>
                <a:spcPts val="0"/>
              </a:spcAft>
              <a:buNone/>
              <a:defRPr sz="3200" b="1">
                <a:solidFill>
                  <a:schemeClr val="tx2"/>
                </a:solidFill>
                <a:latin typeface="+mj-lt"/>
              </a:defRPr>
            </a:lvl9pPr>
          </a:lstStyle>
          <a:p>
            <a:pPr lvl="0"/>
            <a:r>
              <a:rPr lang="en-US" dirty="0"/>
              <a:t>Edit text by clicking. Use the "Increase/decrease list level" buttons on the Start tab to switch between the set up text levels.</a:t>
            </a:r>
          </a:p>
          <a:p>
            <a:pPr lvl="1"/>
            <a:r>
              <a:rPr lang="en-US" dirty="0"/>
              <a:t>Second level</a:t>
            </a:r>
          </a:p>
        </p:txBody>
      </p:sp>
      <p:sp>
        <p:nvSpPr>
          <p:cNvPr id="8" name="Textplatzhalter 7"/>
          <p:cNvSpPr>
            <a:spLocks noGrp="1"/>
          </p:cNvSpPr>
          <p:nvPr>
            <p:ph type="body" sz="quarter" idx="13" hasCustomPrompt="1"/>
          </p:nvPr>
        </p:nvSpPr>
        <p:spPr bwMode="gray">
          <a:xfrm>
            <a:off x="480000" y="13760626"/>
            <a:ext cx="5472000"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None/>
              <a:defRPr sz="800" b="0">
                <a:solidFill>
                  <a:schemeClr val="bg1"/>
                </a:solidFill>
              </a:defRPr>
            </a:lvl9pPr>
          </a:lstStyle>
          <a:p>
            <a:pPr lvl="0"/>
            <a:r>
              <a:rPr lang="en-US" dirty="0"/>
              <a:t>Footnote/Source</a:t>
            </a:r>
          </a:p>
        </p:txBody>
      </p:sp>
      <p:sp>
        <p:nvSpPr>
          <p:cNvPr id="13" name="Fußzeilenplatzhalter 12">
            <a:extLst>
              <a:ext uri="{FF2B5EF4-FFF2-40B4-BE49-F238E27FC236}">
                <a16:creationId xmlns:a16="http://schemas.microsoft.com/office/drawing/2014/main" id="{A667E39B-7540-9CEB-0374-944CA8579721}"/>
              </a:ext>
            </a:extLst>
          </p:cNvPr>
          <p:cNvSpPr>
            <a:spLocks noGrp="1"/>
          </p:cNvSpPr>
          <p:nvPr>
            <p:ph type="ftr" sz="quarter" idx="29"/>
          </p:nvPr>
        </p:nvSpPr>
        <p:spPr bwMode="gray"/>
        <p:txBody>
          <a:bodyPr/>
          <a:lstStyle>
            <a:lvl1pPr>
              <a:defRPr>
                <a:solidFill>
                  <a:schemeClr val="bg1"/>
                </a:solidFill>
              </a:defRPr>
            </a:lvl1pPr>
          </a:lstStyle>
          <a:p>
            <a:r>
              <a:rPr lang="en-US"/>
              <a:t>Slide library     |     ONLY FOR INTERNAL USE</a:t>
            </a:r>
            <a:endParaRPr lang="en-US" dirty="0"/>
          </a:p>
        </p:txBody>
      </p:sp>
      <p:sp>
        <p:nvSpPr>
          <p:cNvPr id="14" name="Foliennummernplatzhalter 13">
            <a:extLst>
              <a:ext uri="{FF2B5EF4-FFF2-40B4-BE49-F238E27FC236}">
                <a16:creationId xmlns:a16="http://schemas.microsoft.com/office/drawing/2014/main" id="{8232BFC2-647B-B4B6-1EB1-6E9E32ED1994}"/>
              </a:ext>
            </a:extLst>
          </p:cNvPr>
          <p:cNvSpPr>
            <a:spLocks noGrp="1"/>
          </p:cNvSpPr>
          <p:nvPr>
            <p:ph type="sldNum" sz="quarter" idx="30"/>
          </p:nvPr>
        </p:nvSpPr>
        <p:spPr bwMode="gray"/>
        <p:txBody>
          <a:bodyPr/>
          <a:lstStyle>
            <a:lvl1pPr>
              <a:defRPr>
                <a:solidFill>
                  <a:schemeClr val="bg1"/>
                </a:solidFill>
              </a:defRPr>
            </a:lvl1pPr>
          </a:lstStyle>
          <a:p>
            <a:fld id="{DF4E8F9F-5B1F-4F5B-BE49-3245D8C18D9F}" type="slidenum">
              <a:rPr lang="en-US" smtClean="0"/>
              <a:pPr/>
              <a:t>‹Nº›</a:t>
            </a:fld>
            <a:endParaRPr lang="en-US" dirty="0"/>
          </a:p>
        </p:txBody>
      </p:sp>
      <p:sp>
        <p:nvSpPr>
          <p:cNvPr id="2" name="Text Placeholder 8">
            <a:extLst>
              <a:ext uri="{FF2B5EF4-FFF2-40B4-BE49-F238E27FC236}">
                <a16:creationId xmlns:a16="http://schemas.microsoft.com/office/drawing/2014/main" id="{CB4A65EB-A398-8280-6840-772AD43C343C}"/>
              </a:ext>
            </a:extLst>
          </p:cNvPr>
          <p:cNvSpPr>
            <a:spLocks noGrp="1"/>
          </p:cNvSpPr>
          <p:nvPr>
            <p:ph type="body" sz="quarter" idx="31"/>
          </p:nvPr>
        </p:nvSpPr>
        <p:spPr bwMode="gray">
          <a:xfrm>
            <a:off x="479424" y="14617600"/>
            <a:ext cx="1234800" cy="887467"/>
          </a:xfrm>
          <a:blipFill>
            <a:blip>
              <a:extLst>
                <a:ext uri="{96DAC541-7B7A-43D3-8B79-37D633B846F1}">
                  <asvg:svgBlip xmlns:asvg="http://schemas.microsoft.com/office/drawing/2016/SVG/main" r:embed="rId2"/>
                </a:ext>
              </a:extLst>
            </a:blip>
            <a:srcRect/>
            <a:stretch>
              <a:fillRect t="224" b="224"/>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sp>
        <p:nvSpPr>
          <p:cNvPr id="3" name="Arrow: Pentagon 6">
            <a:extLst>
              <a:ext uri="{FF2B5EF4-FFF2-40B4-BE49-F238E27FC236}">
                <a16:creationId xmlns:a16="http://schemas.microsoft.com/office/drawing/2014/main" id="{10626C63-9EC1-F170-9293-A76090726AF6}"/>
              </a:ext>
            </a:extLst>
          </p:cNvPr>
          <p:cNvSpPr/>
          <p:nvPr/>
        </p:nvSpPr>
        <p:spPr bwMode="gray">
          <a:xfrm flipH="1">
            <a:off x="12216880" y="1300575"/>
            <a:ext cx="1656000" cy="1024000"/>
          </a:xfrm>
          <a:prstGeom prst="homePlat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gn="l">
              <a:lnSpc>
                <a:spcPct val="140000"/>
              </a:lnSpc>
            </a:pPr>
            <a:r>
              <a:rPr lang="en-GB" sz="800" b="1" dirty="0">
                <a:solidFill>
                  <a:srgbClr val="076D7E"/>
                </a:solidFill>
                <a:latin typeface="+mj-lt"/>
              </a:rPr>
              <a:t>This layout requires two pictures in the background</a:t>
            </a:r>
            <a:endParaRPr lang="en-US" sz="800" b="1" dirty="0">
              <a:solidFill>
                <a:srgbClr val="076D7E"/>
              </a:solidFill>
              <a:latin typeface="+mj-lt"/>
            </a:endParaRPr>
          </a:p>
        </p:txBody>
      </p:sp>
      <p:grpSp>
        <p:nvGrpSpPr>
          <p:cNvPr id="5" name="Group 4">
            <a:extLst>
              <a:ext uri="{FF2B5EF4-FFF2-40B4-BE49-F238E27FC236}">
                <a16:creationId xmlns:a16="http://schemas.microsoft.com/office/drawing/2014/main" id="{D150F622-C272-CD21-35F1-A6FC5187CFFB}"/>
              </a:ext>
            </a:extLst>
          </p:cNvPr>
          <p:cNvGrpSpPr/>
          <p:nvPr/>
        </p:nvGrpSpPr>
        <p:grpSpPr>
          <a:xfrm>
            <a:off x="-1896888" y="-2"/>
            <a:ext cx="1715078" cy="9407777"/>
            <a:chOff x="-1896888" y="-1"/>
            <a:chExt cx="1715078" cy="3968906"/>
          </a:xfrm>
        </p:grpSpPr>
        <p:grpSp>
          <p:nvGrpSpPr>
            <p:cNvPr id="9" name="Group 8">
              <a:extLst>
                <a:ext uri="{FF2B5EF4-FFF2-40B4-BE49-F238E27FC236}">
                  <a16:creationId xmlns:a16="http://schemas.microsoft.com/office/drawing/2014/main" id="{52679E1A-402C-1F3B-0BFD-4C2EE0A31534}"/>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1" name="TextBox 10">
                <a:extLst>
                  <a:ext uri="{FF2B5EF4-FFF2-40B4-BE49-F238E27FC236}">
                    <a16:creationId xmlns:a16="http://schemas.microsoft.com/office/drawing/2014/main" id="{FBA6A66E-E94C-40C3-E069-F966CD8C1548}"/>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2" name="TextBox 11">
                <a:extLst>
                  <a:ext uri="{FF2B5EF4-FFF2-40B4-BE49-F238E27FC236}">
                    <a16:creationId xmlns:a16="http://schemas.microsoft.com/office/drawing/2014/main" id="{E812CC21-282B-EFFB-3A6F-CA5DFE3440D0}"/>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10" name="Picture 9">
              <a:extLst>
                <a:ext uri="{FF2B5EF4-FFF2-40B4-BE49-F238E27FC236}">
                  <a16:creationId xmlns:a16="http://schemas.microsoft.com/office/drawing/2014/main" id="{275E23A7-F75F-822B-AAC2-A66D79CE125C}"/>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3116045684"/>
      </p:ext>
    </p:extLst>
  </p:cSld>
  <p:clrMapOvr>
    <a:masterClrMapping/>
  </p:clrMapOvr>
  <p:hf sldNum="0" hdr="0" ftr="0" dt="0"/>
  <p:extLst>
    <p:ext uri="{DCECCB84-F9BA-43D5-87BE-67443E8EF086}">
      <p15:sldGuideLst xmlns:p15="http://schemas.microsoft.com/office/powerpoint/2012/main">
        <p15:guide id="1" pos="3931">
          <p15:clr>
            <a:srgbClr val="FBAE40"/>
          </p15:clr>
        </p15:guide>
        <p15:guide id="2" pos="3749">
          <p15:clr>
            <a:srgbClr val="FBAE40"/>
          </p15:clr>
        </p15:guide>
        <p15:guide id="3" orient="horz" pos="1298">
          <p15:clr>
            <a:srgbClr val="FBAE40"/>
          </p15:clr>
        </p15:guide>
        <p15:guide id="4"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Key message and image division (2)">
    <p:spTree>
      <p:nvGrpSpPr>
        <p:cNvPr id="1" name=""/>
        <p:cNvGrpSpPr/>
        <p:nvPr/>
      </p:nvGrpSpPr>
      <p:grpSpPr>
        <a:xfrm>
          <a:off x="0" y="0"/>
          <a:ext cx="0" cy="0"/>
          <a:chOff x="0" y="0"/>
          <a:chExt cx="0" cy="0"/>
        </a:xfrm>
      </p:grpSpPr>
      <p:sp>
        <p:nvSpPr>
          <p:cNvPr id="4" name="Bildplatzhalter 10">
            <a:extLst>
              <a:ext uri="{FF2B5EF4-FFF2-40B4-BE49-F238E27FC236}">
                <a16:creationId xmlns:a16="http://schemas.microsoft.com/office/drawing/2014/main" id="{6F9AA895-08EE-571D-61F7-0086C0A8BE7C}"/>
              </a:ext>
            </a:extLst>
          </p:cNvPr>
          <p:cNvSpPr>
            <a:spLocks noGrp="1"/>
          </p:cNvSpPr>
          <p:nvPr>
            <p:ph type="pic" sz="quarter" idx="10" hasCustomPrompt="1"/>
          </p:nvPr>
        </p:nvSpPr>
        <p:spPr bwMode="ltGray">
          <a:xfrm>
            <a:off x="0" y="0"/>
            <a:ext cx="8148637" cy="16256000"/>
          </a:xfrm>
          <a:solidFill>
            <a:schemeClr val="bg2"/>
          </a:solidFill>
        </p:spPr>
        <p:txBody>
          <a:bodyPr tIns="108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r>
              <a:rPr lang="en-US" dirty="0"/>
              <a:t>Bild hinzufügen per </a:t>
            </a:r>
            <a:br>
              <a:rPr lang="en-US" dirty="0"/>
            </a:br>
            <a:r>
              <a:rPr lang="en-US" dirty="0"/>
              <a:t>Klick auf das Symbol</a:t>
            </a:r>
          </a:p>
        </p:txBody>
      </p:sp>
      <p:sp>
        <p:nvSpPr>
          <p:cNvPr id="12" name="Bildplatzhalter 10">
            <a:extLst>
              <a:ext uri="{FF2B5EF4-FFF2-40B4-BE49-F238E27FC236}">
                <a16:creationId xmlns:a16="http://schemas.microsoft.com/office/drawing/2014/main" id="{4FBDAE19-EEFC-C0FF-2C91-7610E4715477}"/>
              </a:ext>
            </a:extLst>
          </p:cNvPr>
          <p:cNvSpPr>
            <a:spLocks noGrp="1"/>
          </p:cNvSpPr>
          <p:nvPr>
            <p:ph type="pic" sz="quarter" idx="21" hasCustomPrompt="1"/>
          </p:nvPr>
        </p:nvSpPr>
        <p:spPr bwMode="ltGray">
          <a:xfrm>
            <a:off x="8148638" y="0"/>
            <a:ext cx="4043362" cy="16256000"/>
          </a:xfrm>
          <a:solidFill>
            <a:schemeClr val="bg2"/>
          </a:solidFill>
        </p:spPr>
        <p:txBody>
          <a:bodyPr tIns="72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solidFill>
                  <a:schemeClr val="bg1"/>
                </a:solidFill>
              </a:defRPr>
            </a:lvl2pPr>
            <a:lvl3pPr marL="0" indent="0" algn="ctr">
              <a:spcBef>
                <a:spcPts val="0"/>
              </a:spcBef>
              <a:spcAft>
                <a:spcPts val="0"/>
              </a:spcAft>
              <a:buFontTx/>
              <a:buNone/>
              <a:tabLst/>
              <a:defRPr sz="1200" b="0">
                <a:solidFill>
                  <a:schemeClr val="bg1"/>
                </a:solidFill>
              </a:defRPr>
            </a:lvl3pPr>
            <a:lvl4pPr marL="0" indent="0" algn="ctr">
              <a:spcBef>
                <a:spcPts val="0"/>
              </a:spcBef>
              <a:spcAft>
                <a:spcPts val="0"/>
              </a:spcAft>
              <a:buFontTx/>
              <a:buNone/>
              <a:tabLst/>
              <a:defRPr sz="1200" b="0">
                <a:solidFill>
                  <a:schemeClr val="bg1"/>
                </a:solidFill>
              </a:defRPr>
            </a:lvl4pPr>
            <a:lvl5pPr marL="0" indent="0" algn="ctr">
              <a:spcBef>
                <a:spcPts val="0"/>
              </a:spcBef>
              <a:spcAft>
                <a:spcPts val="0"/>
              </a:spcAft>
              <a:buFontTx/>
              <a:buNone/>
              <a:tabLst/>
              <a:defRPr sz="1200" b="0">
                <a:solidFill>
                  <a:schemeClr val="bg1"/>
                </a:solidFill>
              </a:defRPr>
            </a:lvl5pPr>
            <a:lvl6pPr marL="0" indent="0" algn="ctr">
              <a:spcBef>
                <a:spcPts val="0"/>
              </a:spcBef>
              <a:spcAft>
                <a:spcPts val="0"/>
              </a:spcAft>
              <a:buFontTx/>
              <a:buNone/>
              <a:tabLst/>
              <a:defRPr sz="1200" b="0">
                <a:solidFill>
                  <a:schemeClr val="bg1"/>
                </a:solidFill>
              </a:defRPr>
            </a:lvl6pPr>
            <a:lvl7pPr marL="0" indent="0" algn="ctr">
              <a:spcBef>
                <a:spcPts val="0"/>
              </a:spcBef>
              <a:spcAft>
                <a:spcPts val="0"/>
              </a:spcAft>
              <a:buFontTx/>
              <a:buNone/>
              <a:tabLst/>
              <a:defRPr sz="1200" b="0">
                <a:solidFill>
                  <a:schemeClr val="bg1"/>
                </a:solidFill>
              </a:defRPr>
            </a:lvl7pPr>
            <a:lvl8pPr marL="0" indent="0" algn="ctr">
              <a:spcBef>
                <a:spcPts val="0"/>
              </a:spcBef>
              <a:spcAft>
                <a:spcPts val="0"/>
              </a:spcAft>
              <a:buFontTx/>
              <a:buNone/>
              <a:tabLst/>
              <a:defRPr sz="1200" b="0">
                <a:solidFill>
                  <a:schemeClr val="bg1"/>
                </a:solidFill>
              </a:defRPr>
            </a:lvl8pPr>
            <a:lvl9pPr marL="0" indent="0" algn="ctr">
              <a:spcBef>
                <a:spcPts val="0"/>
              </a:spcBef>
              <a:spcAft>
                <a:spcPts val="0"/>
              </a:spcAft>
              <a:buFontTx/>
              <a:buNone/>
              <a:tabLst/>
              <a:defRPr sz="1200" b="0">
                <a:solidFill>
                  <a:schemeClr val="bg1"/>
                </a:solidFill>
              </a:defRPr>
            </a:lvl9pPr>
          </a:lstStyle>
          <a:p>
            <a:pPr lvl="0"/>
            <a:r>
              <a:rPr lang="en-US" dirty="0"/>
              <a:t>Add picture</a:t>
            </a:r>
          </a:p>
        </p:txBody>
      </p:sp>
      <p:sp>
        <p:nvSpPr>
          <p:cNvPr id="7" name="Textplatzhalter 6">
            <a:extLst>
              <a:ext uri="{FF2B5EF4-FFF2-40B4-BE49-F238E27FC236}">
                <a16:creationId xmlns:a16="http://schemas.microsoft.com/office/drawing/2014/main" id="{BB5806D4-1E90-A7C2-8212-91BE93E8EF72}"/>
              </a:ext>
            </a:extLst>
          </p:cNvPr>
          <p:cNvSpPr>
            <a:spLocks noGrp="1"/>
          </p:cNvSpPr>
          <p:nvPr>
            <p:ph type="body" sz="quarter" idx="18" hasCustomPrompt="1"/>
          </p:nvPr>
        </p:nvSpPr>
        <p:spPr bwMode="gray">
          <a:xfrm>
            <a:off x="479425" y="3349035"/>
            <a:ext cx="7380288" cy="10410667"/>
          </a:xfrm>
        </p:spPr>
        <p:txBody>
          <a:bodyPr/>
          <a:lstStyle>
            <a:lvl1pPr marL="0" indent="0">
              <a:lnSpc>
                <a:spcPct val="120000"/>
              </a:lnSpc>
              <a:spcAft>
                <a:spcPts val="0"/>
              </a:spcAft>
              <a:buNone/>
              <a:defRPr sz="3200" b="1">
                <a:solidFill>
                  <a:schemeClr val="bg1"/>
                </a:solidFill>
                <a:latin typeface="+mj-lt"/>
              </a:defRPr>
            </a:lvl1pPr>
            <a:lvl2pPr marL="0" indent="0">
              <a:lnSpc>
                <a:spcPct val="120000"/>
              </a:lnSpc>
              <a:spcAft>
                <a:spcPts val="0"/>
              </a:spcAft>
              <a:buNone/>
              <a:defRPr sz="3200" b="1">
                <a:solidFill>
                  <a:schemeClr val="tx2"/>
                </a:solidFill>
                <a:latin typeface="+mj-lt"/>
              </a:defRPr>
            </a:lvl2pPr>
            <a:lvl3pPr marL="0" indent="0">
              <a:lnSpc>
                <a:spcPct val="120000"/>
              </a:lnSpc>
              <a:spcAft>
                <a:spcPts val="0"/>
              </a:spcAft>
              <a:buNone/>
              <a:defRPr sz="3200" b="1">
                <a:solidFill>
                  <a:schemeClr val="tx2"/>
                </a:solidFill>
                <a:latin typeface="+mj-lt"/>
              </a:defRPr>
            </a:lvl3pPr>
            <a:lvl4pPr marL="0" indent="0">
              <a:lnSpc>
                <a:spcPct val="120000"/>
              </a:lnSpc>
              <a:spcAft>
                <a:spcPts val="0"/>
              </a:spcAft>
              <a:buNone/>
              <a:defRPr sz="3200" b="1">
                <a:solidFill>
                  <a:schemeClr val="tx2"/>
                </a:solidFill>
                <a:latin typeface="+mj-lt"/>
              </a:defRPr>
            </a:lvl4pPr>
            <a:lvl5pPr marL="0" indent="0">
              <a:lnSpc>
                <a:spcPct val="120000"/>
              </a:lnSpc>
              <a:spcAft>
                <a:spcPts val="0"/>
              </a:spcAft>
              <a:buNone/>
              <a:defRPr sz="3200" b="1">
                <a:solidFill>
                  <a:schemeClr val="tx2"/>
                </a:solidFill>
                <a:latin typeface="+mj-lt"/>
              </a:defRPr>
            </a:lvl5pPr>
            <a:lvl6pPr marL="0" indent="0">
              <a:lnSpc>
                <a:spcPct val="120000"/>
              </a:lnSpc>
              <a:spcAft>
                <a:spcPts val="0"/>
              </a:spcAft>
              <a:buNone/>
              <a:defRPr sz="3200" b="1">
                <a:solidFill>
                  <a:schemeClr val="tx2"/>
                </a:solidFill>
                <a:latin typeface="+mj-lt"/>
              </a:defRPr>
            </a:lvl6pPr>
            <a:lvl7pPr marL="0" indent="0">
              <a:lnSpc>
                <a:spcPct val="120000"/>
              </a:lnSpc>
              <a:spcAft>
                <a:spcPts val="0"/>
              </a:spcAft>
              <a:buNone/>
              <a:defRPr sz="3200" b="1">
                <a:solidFill>
                  <a:schemeClr val="tx2"/>
                </a:solidFill>
                <a:latin typeface="+mj-lt"/>
              </a:defRPr>
            </a:lvl7pPr>
            <a:lvl8pPr marL="0" indent="0">
              <a:lnSpc>
                <a:spcPct val="120000"/>
              </a:lnSpc>
              <a:spcAft>
                <a:spcPts val="0"/>
              </a:spcAft>
              <a:buNone/>
              <a:defRPr sz="3200" b="1">
                <a:solidFill>
                  <a:schemeClr val="tx2"/>
                </a:solidFill>
                <a:latin typeface="+mj-lt"/>
              </a:defRPr>
            </a:lvl8pPr>
            <a:lvl9pPr marL="0" indent="0">
              <a:lnSpc>
                <a:spcPct val="120000"/>
              </a:lnSpc>
              <a:spcAft>
                <a:spcPts val="0"/>
              </a:spcAft>
              <a:buNone/>
              <a:defRPr sz="3200" b="1">
                <a:solidFill>
                  <a:schemeClr val="tx2"/>
                </a:solidFill>
                <a:latin typeface="+mj-lt"/>
              </a:defRPr>
            </a:lvl9pPr>
          </a:lstStyle>
          <a:p>
            <a:pPr lvl="0"/>
            <a:r>
              <a:rPr lang="en-US" dirty="0"/>
              <a:t>Edit text by clicking. Use the "Increase/decrease list level" buttons on the Start tab to switch between the set up text levels.</a:t>
            </a:r>
          </a:p>
          <a:p>
            <a:pPr lvl="1"/>
            <a:r>
              <a:rPr lang="en-US" dirty="0"/>
              <a:t>Second level</a:t>
            </a:r>
          </a:p>
        </p:txBody>
      </p:sp>
      <p:sp>
        <p:nvSpPr>
          <p:cNvPr id="8" name="Textplatzhalter 7"/>
          <p:cNvSpPr>
            <a:spLocks noGrp="1"/>
          </p:cNvSpPr>
          <p:nvPr>
            <p:ph type="body" sz="quarter" idx="13" hasCustomPrompt="1"/>
          </p:nvPr>
        </p:nvSpPr>
        <p:spPr bwMode="gray">
          <a:xfrm>
            <a:off x="480000" y="13760664"/>
            <a:ext cx="7380000"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None/>
              <a:defRPr sz="800" b="0">
                <a:solidFill>
                  <a:schemeClr val="bg1"/>
                </a:solidFill>
              </a:defRPr>
            </a:lvl9pPr>
          </a:lstStyle>
          <a:p>
            <a:pPr lvl="0"/>
            <a:r>
              <a:rPr lang="en-US" dirty="0"/>
              <a:t>Footnote/Source</a:t>
            </a:r>
          </a:p>
        </p:txBody>
      </p:sp>
      <p:sp>
        <p:nvSpPr>
          <p:cNvPr id="14" name="Foliennummernplatzhalter 13">
            <a:extLst>
              <a:ext uri="{FF2B5EF4-FFF2-40B4-BE49-F238E27FC236}">
                <a16:creationId xmlns:a16="http://schemas.microsoft.com/office/drawing/2014/main" id="{2C16D604-692B-A946-0EC8-16D8E62D24EC}"/>
              </a:ext>
            </a:extLst>
          </p:cNvPr>
          <p:cNvSpPr>
            <a:spLocks noGrp="1"/>
          </p:cNvSpPr>
          <p:nvPr>
            <p:ph type="sldNum" sz="quarter" idx="30"/>
          </p:nvPr>
        </p:nvSpPr>
        <p:spPr bwMode="gray"/>
        <p:txBody>
          <a:bodyPr/>
          <a:lstStyle>
            <a:lvl1pPr>
              <a:defRPr>
                <a:solidFill>
                  <a:schemeClr val="bg1"/>
                </a:solidFill>
              </a:defRPr>
            </a:lvl1pPr>
          </a:lstStyle>
          <a:p>
            <a:fld id="{DF4E8F9F-5B1F-4F5B-BE49-3245D8C18D9F}" type="slidenum">
              <a:rPr lang="en-US" smtClean="0"/>
              <a:pPr/>
              <a:t>‹Nº›</a:t>
            </a:fld>
            <a:endParaRPr lang="en-US" dirty="0"/>
          </a:p>
        </p:txBody>
      </p:sp>
      <p:sp>
        <p:nvSpPr>
          <p:cNvPr id="3" name="Fußzeilenplatzhalter 2">
            <a:extLst>
              <a:ext uri="{FF2B5EF4-FFF2-40B4-BE49-F238E27FC236}">
                <a16:creationId xmlns:a16="http://schemas.microsoft.com/office/drawing/2014/main" id="{29E334AD-D29B-7211-26D3-B8B8A73BFA0B}"/>
              </a:ext>
            </a:extLst>
          </p:cNvPr>
          <p:cNvSpPr>
            <a:spLocks noGrp="1"/>
          </p:cNvSpPr>
          <p:nvPr>
            <p:ph type="ftr" sz="quarter" idx="31"/>
          </p:nvPr>
        </p:nvSpPr>
        <p:spPr bwMode="gray"/>
        <p:txBody>
          <a:bodyPr/>
          <a:lstStyle>
            <a:lvl1pPr>
              <a:defRPr>
                <a:solidFill>
                  <a:schemeClr val="bg1"/>
                </a:solidFill>
              </a:defRPr>
            </a:lvl1pPr>
          </a:lstStyle>
          <a:p>
            <a:r>
              <a:rPr lang="en-US"/>
              <a:t>Slide library     |     ONLY FOR INTERNAL USE</a:t>
            </a:r>
            <a:endParaRPr lang="en-US" dirty="0"/>
          </a:p>
        </p:txBody>
      </p:sp>
      <p:sp>
        <p:nvSpPr>
          <p:cNvPr id="2" name="Text Placeholder 8">
            <a:extLst>
              <a:ext uri="{FF2B5EF4-FFF2-40B4-BE49-F238E27FC236}">
                <a16:creationId xmlns:a16="http://schemas.microsoft.com/office/drawing/2014/main" id="{AA49972D-F9C7-9152-B19D-7D4EB031A5D2}"/>
              </a:ext>
            </a:extLst>
          </p:cNvPr>
          <p:cNvSpPr>
            <a:spLocks noGrp="1"/>
          </p:cNvSpPr>
          <p:nvPr>
            <p:ph type="body" sz="quarter" idx="32"/>
          </p:nvPr>
        </p:nvSpPr>
        <p:spPr bwMode="gray">
          <a:xfrm>
            <a:off x="479424" y="14617600"/>
            <a:ext cx="1234800" cy="887467"/>
          </a:xfrm>
          <a:blipFill>
            <a:blip>
              <a:extLst>
                <a:ext uri="{96DAC541-7B7A-43D3-8B79-37D633B846F1}">
                  <asvg:svgBlip xmlns:asvg="http://schemas.microsoft.com/office/drawing/2016/SVG/main" r:embed="rId2"/>
                </a:ext>
              </a:extLst>
            </a:blip>
            <a:srcRect/>
            <a:stretch>
              <a:fillRect t="224" b="224"/>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sp>
        <p:nvSpPr>
          <p:cNvPr id="5" name="Arrow: Pentagon 6">
            <a:extLst>
              <a:ext uri="{FF2B5EF4-FFF2-40B4-BE49-F238E27FC236}">
                <a16:creationId xmlns:a16="http://schemas.microsoft.com/office/drawing/2014/main" id="{0DBDA80F-0715-C37D-E631-65B9559D2BA3}"/>
              </a:ext>
            </a:extLst>
          </p:cNvPr>
          <p:cNvSpPr/>
          <p:nvPr/>
        </p:nvSpPr>
        <p:spPr bwMode="gray">
          <a:xfrm flipH="1">
            <a:off x="12216880" y="1300575"/>
            <a:ext cx="1656000" cy="1024000"/>
          </a:xfrm>
          <a:prstGeom prst="homePlat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gn="l">
              <a:lnSpc>
                <a:spcPct val="140000"/>
              </a:lnSpc>
            </a:pPr>
            <a:r>
              <a:rPr lang="en-GB" sz="800" b="1" dirty="0">
                <a:solidFill>
                  <a:srgbClr val="076D7E"/>
                </a:solidFill>
                <a:latin typeface="+mj-lt"/>
              </a:rPr>
              <a:t>This layout requires two pictures in the background</a:t>
            </a:r>
            <a:endParaRPr lang="en-US" sz="800" b="1" dirty="0">
              <a:solidFill>
                <a:srgbClr val="076D7E"/>
              </a:solidFill>
              <a:latin typeface="+mj-lt"/>
            </a:endParaRPr>
          </a:p>
        </p:txBody>
      </p:sp>
      <p:grpSp>
        <p:nvGrpSpPr>
          <p:cNvPr id="6" name="Group 5">
            <a:extLst>
              <a:ext uri="{FF2B5EF4-FFF2-40B4-BE49-F238E27FC236}">
                <a16:creationId xmlns:a16="http://schemas.microsoft.com/office/drawing/2014/main" id="{A0C3E9FF-A1A9-F8C8-EC33-81D3E3003FE0}"/>
              </a:ext>
            </a:extLst>
          </p:cNvPr>
          <p:cNvGrpSpPr/>
          <p:nvPr/>
        </p:nvGrpSpPr>
        <p:grpSpPr>
          <a:xfrm>
            <a:off x="-1896888" y="-2"/>
            <a:ext cx="1715078" cy="9407777"/>
            <a:chOff x="-1896888" y="-1"/>
            <a:chExt cx="1715078" cy="3968906"/>
          </a:xfrm>
        </p:grpSpPr>
        <p:grpSp>
          <p:nvGrpSpPr>
            <p:cNvPr id="9" name="Group 8">
              <a:extLst>
                <a:ext uri="{FF2B5EF4-FFF2-40B4-BE49-F238E27FC236}">
                  <a16:creationId xmlns:a16="http://schemas.microsoft.com/office/drawing/2014/main" id="{BEB0C497-33B7-EBE3-2898-AE0CD5A56A1F}"/>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1" name="TextBox 10">
                <a:extLst>
                  <a:ext uri="{FF2B5EF4-FFF2-40B4-BE49-F238E27FC236}">
                    <a16:creationId xmlns:a16="http://schemas.microsoft.com/office/drawing/2014/main" id="{CEE22E69-C39F-4EA3-3B9A-A3381C55E6D9}"/>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3" name="TextBox 12">
                <a:extLst>
                  <a:ext uri="{FF2B5EF4-FFF2-40B4-BE49-F238E27FC236}">
                    <a16:creationId xmlns:a16="http://schemas.microsoft.com/office/drawing/2014/main" id="{70B61D5A-D3B4-E50F-774E-369124B571E9}"/>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10" name="Picture 9">
              <a:extLst>
                <a:ext uri="{FF2B5EF4-FFF2-40B4-BE49-F238E27FC236}">
                  <a16:creationId xmlns:a16="http://schemas.microsoft.com/office/drawing/2014/main" id="{0E9C475B-6D80-C87E-C93C-3F4F6285A260}"/>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2189203836"/>
      </p:ext>
    </p:extLst>
  </p:cSld>
  <p:clrMapOvr>
    <a:masterClrMapping/>
  </p:clrMapOvr>
  <p:hf sldNum="0" hdr="0" ftr="0" dt="0"/>
  <p:extLst>
    <p:ext uri="{DCECCB84-F9BA-43D5-87BE-67443E8EF086}">
      <p15:sldGuideLst xmlns:p15="http://schemas.microsoft.com/office/powerpoint/2012/main">
        <p15:guide id="1" pos="4951">
          <p15:clr>
            <a:srgbClr val="FBAE40"/>
          </p15:clr>
        </p15:guide>
        <p15:guide id="3" orient="horz" pos="1298">
          <p15:clr>
            <a:srgbClr val="FBAE40"/>
          </p15:clr>
        </p15:guide>
        <p15:guide id="4" pos="5133">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Key message and image division (3)">
    <p:spTree>
      <p:nvGrpSpPr>
        <p:cNvPr id="1" name=""/>
        <p:cNvGrpSpPr/>
        <p:nvPr/>
      </p:nvGrpSpPr>
      <p:grpSpPr>
        <a:xfrm>
          <a:off x="0" y="0"/>
          <a:ext cx="0" cy="0"/>
          <a:chOff x="0" y="0"/>
          <a:chExt cx="0" cy="0"/>
        </a:xfrm>
      </p:grpSpPr>
      <p:sp>
        <p:nvSpPr>
          <p:cNvPr id="4" name="Bildplatzhalter 10">
            <a:extLst>
              <a:ext uri="{FF2B5EF4-FFF2-40B4-BE49-F238E27FC236}">
                <a16:creationId xmlns:a16="http://schemas.microsoft.com/office/drawing/2014/main" id="{6F9AA895-08EE-571D-61F7-0086C0A8BE7C}"/>
              </a:ext>
            </a:extLst>
          </p:cNvPr>
          <p:cNvSpPr>
            <a:spLocks noGrp="1"/>
          </p:cNvSpPr>
          <p:nvPr>
            <p:ph type="pic" sz="quarter" idx="10" hasCustomPrompt="1"/>
          </p:nvPr>
        </p:nvSpPr>
        <p:spPr bwMode="ltGray">
          <a:xfrm>
            <a:off x="1" y="0"/>
            <a:ext cx="10164762" cy="16256000"/>
          </a:xfrm>
          <a:solidFill>
            <a:schemeClr val="bg2"/>
          </a:solidFill>
        </p:spPr>
        <p:txBody>
          <a:bodyPr tIns="108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lvl5pPr>
            <a:lvl6pPr marL="0" indent="0" algn="ctr">
              <a:spcBef>
                <a:spcPts val="0"/>
              </a:spcBef>
              <a:spcAft>
                <a:spcPts val="0"/>
              </a:spcAft>
              <a:buFontTx/>
              <a:buNone/>
              <a:tabLst/>
              <a:defRPr sz="1200" b="0"/>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r>
              <a:rPr lang="en-US" dirty="0"/>
              <a:t>Bild hinzufügen per </a:t>
            </a:r>
            <a:br>
              <a:rPr lang="en-US" dirty="0"/>
            </a:br>
            <a:r>
              <a:rPr lang="en-US" dirty="0"/>
              <a:t>Klick auf das Symbol</a:t>
            </a:r>
          </a:p>
        </p:txBody>
      </p:sp>
      <p:sp>
        <p:nvSpPr>
          <p:cNvPr id="12" name="Bildplatzhalter 10">
            <a:extLst>
              <a:ext uri="{FF2B5EF4-FFF2-40B4-BE49-F238E27FC236}">
                <a16:creationId xmlns:a16="http://schemas.microsoft.com/office/drawing/2014/main" id="{7A533ABC-C52E-DA13-A669-D0BEA88A8E1A}"/>
              </a:ext>
            </a:extLst>
          </p:cNvPr>
          <p:cNvSpPr>
            <a:spLocks noGrp="1"/>
          </p:cNvSpPr>
          <p:nvPr>
            <p:ph type="pic" sz="quarter" idx="21" hasCustomPrompt="1"/>
          </p:nvPr>
        </p:nvSpPr>
        <p:spPr bwMode="ltGray">
          <a:xfrm>
            <a:off x="10164763" y="0"/>
            <a:ext cx="2027236" cy="16256000"/>
          </a:xfrm>
          <a:solidFill>
            <a:schemeClr val="bg2"/>
          </a:solidFill>
        </p:spPr>
        <p:txBody>
          <a:bodyPr tIns="72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solidFill>
                  <a:schemeClr val="bg1"/>
                </a:solidFill>
              </a:defRPr>
            </a:lvl2pPr>
            <a:lvl3pPr marL="0" indent="0" algn="ctr">
              <a:spcBef>
                <a:spcPts val="0"/>
              </a:spcBef>
              <a:spcAft>
                <a:spcPts val="0"/>
              </a:spcAft>
              <a:buFontTx/>
              <a:buNone/>
              <a:tabLst/>
              <a:defRPr sz="1200" b="0">
                <a:solidFill>
                  <a:schemeClr val="bg1"/>
                </a:solidFill>
              </a:defRPr>
            </a:lvl3pPr>
            <a:lvl4pPr marL="0" indent="0" algn="ctr">
              <a:spcBef>
                <a:spcPts val="0"/>
              </a:spcBef>
              <a:spcAft>
                <a:spcPts val="0"/>
              </a:spcAft>
              <a:buFontTx/>
              <a:buNone/>
              <a:tabLst/>
              <a:defRPr sz="1200" b="0">
                <a:solidFill>
                  <a:schemeClr val="bg1"/>
                </a:solidFill>
              </a:defRPr>
            </a:lvl4pPr>
            <a:lvl5pPr marL="0" indent="0" algn="ctr">
              <a:spcBef>
                <a:spcPts val="0"/>
              </a:spcBef>
              <a:spcAft>
                <a:spcPts val="0"/>
              </a:spcAft>
              <a:buFontTx/>
              <a:buNone/>
              <a:tabLst/>
              <a:defRPr sz="1200" b="0">
                <a:solidFill>
                  <a:schemeClr val="bg1"/>
                </a:solidFill>
              </a:defRPr>
            </a:lvl5pPr>
            <a:lvl6pPr marL="0" indent="0" algn="ctr">
              <a:spcBef>
                <a:spcPts val="0"/>
              </a:spcBef>
              <a:spcAft>
                <a:spcPts val="0"/>
              </a:spcAft>
              <a:buFontTx/>
              <a:buNone/>
              <a:tabLst/>
              <a:defRPr sz="1200" b="0">
                <a:solidFill>
                  <a:schemeClr val="bg1"/>
                </a:solidFill>
              </a:defRPr>
            </a:lvl6pPr>
            <a:lvl7pPr marL="0" indent="0" algn="ctr">
              <a:spcBef>
                <a:spcPts val="0"/>
              </a:spcBef>
              <a:spcAft>
                <a:spcPts val="0"/>
              </a:spcAft>
              <a:buFontTx/>
              <a:buNone/>
              <a:tabLst/>
              <a:defRPr sz="1200" b="0">
                <a:solidFill>
                  <a:schemeClr val="bg1"/>
                </a:solidFill>
              </a:defRPr>
            </a:lvl7pPr>
            <a:lvl8pPr marL="0" indent="0" algn="ctr">
              <a:spcBef>
                <a:spcPts val="0"/>
              </a:spcBef>
              <a:spcAft>
                <a:spcPts val="0"/>
              </a:spcAft>
              <a:buFontTx/>
              <a:buNone/>
              <a:tabLst/>
              <a:defRPr sz="1200" b="0">
                <a:solidFill>
                  <a:schemeClr val="bg1"/>
                </a:solidFill>
              </a:defRPr>
            </a:lvl8pPr>
            <a:lvl9pPr marL="0" indent="0" algn="ctr">
              <a:spcBef>
                <a:spcPts val="0"/>
              </a:spcBef>
              <a:spcAft>
                <a:spcPts val="0"/>
              </a:spcAft>
              <a:buFontTx/>
              <a:buNone/>
              <a:tabLst/>
              <a:defRPr sz="1200" b="0">
                <a:solidFill>
                  <a:schemeClr val="bg1"/>
                </a:solidFill>
              </a:defRPr>
            </a:lvl9pPr>
          </a:lstStyle>
          <a:p>
            <a:pPr lvl="0"/>
            <a:r>
              <a:rPr lang="en-US" dirty="0"/>
              <a:t>Add picture</a:t>
            </a:r>
          </a:p>
        </p:txBody>
      </p:sp>
      <p:sp>
        <p:nvSpPr>
          <p:cNvPr id="7" name="Textplatzhalter 6">
            <a:extLst>
              <a:ext uri="{FF2B5EF4-FFF2-40B4-BE49-F238E27FC236}">
                <a16:creationId xmlns:a16="http://schemas.microsoft.com/office/drawing/2014/main" id="{BB5806D4-1E90-A7C2-8212-91BE93E8EF72}"/>
              </a:ext>
            </a:extLst>
          </p:cNvPr>
          <p:cNvSpPr>
            <a:spLocks noGrp="1"/>
          </p:cNvSpPr>
          <p:nvPr>
            <p:ph type="body" sz="quarter" idx="18" hasCustomPrompt="1"/>
          </p:nvPr>
        </p:nvSpPr>
        <p:spPr bwMode="gray">
          <a:xfrm>
            <a:off x="479425" y="3349035"/>
            <a:ext cx="9396413" cy="10410667"/>
          </a:xfrm>
        </p:spPr>
        <p:txBody>
          <a:bodyPr/>
          <a:lstStyle>
            <a:lvl1pPr marL="0" indent="0">
              <a:lnSpc>
                <a:spcPct val="120000"/>
              </a:lnSpc>
              <a:spcAft>
                <a:spcPts val="0"/>
              </a:spcAft>
              <a:buNone/>
              <a:defRPr sz="3200" b="1">
                <a:solidFill>
                  <a:schemeClr val="bg1"/>
                </a:solidFill>
                <a:latin typeface="+mj-lt"/>
              </a:defRPr>
            </a:lvl1pPr>
            <a:lvl2pPr marL="0" indent="0">
              <a:lnSpc>
                <a:spcPct val="120000"/>
              </a:lnSpc>
              <a:spcAft>
                <a:spcPts val="0"/>
              </a:spcAft>
              <a:buNone/>
              <a:defRPr sz="3200" b="1">
                <a:solidFill>
                  <a:schemeClr val="tx2"/>
                </a:solidFill>
                <a:latin typeface="+mj-lt"/>
              </a:defRPr>
            </a:lvl2pPr>
            <a:lvl3pPr marL="0" indent="0">
              <a:lnSpc>
                <a:spcPct val="120000"/>
              </a:lnSpc>
              <a:spcAft>
                <a:spcPts val="0"/>
              </a:spcAft>
              <a:buNone/>
              <a:defRPr sz="3200" b="1">
                <a:solidFill>
                  <a:schemeClr val="tx2"/>
                </a:solidFill>
                <a:latin typeface="+mj-lt"/>
              </a:defRPr>
            </a:lvl3pPr>
            <a:lvl4pPr marL="0" indent="0">
              <a:lnSpc>
                <a:spcPct val="120000"/>
              </a:lnSpc>
              <a:spcAft>
                <a:spcPts val="0"/>
              </a:spcAft>
              <a:buNone/>
              <a:defRPr sz="3200" b="1">
                <a:solidFill>
                  <a:schemeClr val="tx2"/>
                </a:solidFill>
                <a:latin typeface="+mj-lt"/>
              </a:defRPr>
            </a:lvl4pPr>
            <a:lvl5pPr marL="0" indent="0">
              <a:lnSpc>
                <a:spcPct val="120000"/>
              </a:lnSpc>
              <a:spcAft>
                <a:spcPts val="0"/>
              </a:spcAft>
              <a:buNone/>
              <a:defRPr sz="3200" b="1">
                <a:solidFill>
                  <a:schemeClr val="tx2"/>
                </a:solidFill>
                <a:latin typeface="+mj-lt"/>
              </a:defRPr>
            </a:lvl5pPr>
            <a:lvl6pPr marL="0" indent="0">
              <a:lnSpc>
                <a:spcPct val="120000"/>
              </a:lnSpc>
              <a:spcAft>
                <a:spcPts val="0"/>
              </a:spcAft>
              <a:buNone/>
              <a:defRPr sz="3200" b="1">
                <a:solidFill>
                  <a:schemeClr val="tx2"/>
                </a:solidFill>
                <a:latin typeface="+mj-lt"/>
              </a:defRPr>
            </a:lvl6pPr>
            <a:lvl7pPr marL="0" indent="0">
              <a:lnSpc>
                <a:spcPct val="120000"/>
              </a:lnSpc>
              <a:spcAft>
                <a:spcPts val="0"/>
              </a:spcAft>
              <a:buNone/>
              <a:defRPr sz="3200" b="1">
                <a:solidFill>
                  <a:schemeClr val="tx2"/>
                </a:solidFill>
                <a:latin typeface="+mj-lt"/>
              </a:defRPr>
            </a:lvl7pPr>
            <a:lvl8pPr marL="0" indent="0">
              <a:lnSpc>
                <a:spcPct val="120000"/>
              </a:lnSpc>
              <a:spcAft>
                <a:spcPts val="0"/>
              </a:spcAft>
              <a:buNone/>
              <a:defRPr sz="3200" b="1">
                <a:solidFill>
                  <a:schemeClr val="tx2"/>
                </a:solidFill>
                <a:latin typeface="+mj-lt"/>
              </a:defRPr>
            </a:lvl8pPr>
            <a:lvl9pPr marL="0" indent="0">
              <a:lnSpc>
                <a:spcPct val="120000"/>
              </a:lnSpc>
              <a:spcAft>
                <a:spcPts val="0"/>
              </a:spcAft>
              <a:buNone/>
              <a:defRPr sz="3200" b="1">
                <a:solidFill>
                  <a:schemeClr val="tx2"/>
                </a:solidFill>
                <a:latin typeface="+mj-lt"/>
              </a:defRPr>
            </a:lvl9pPr>
          </a:lstStyle>
          <a:p>
            <a:pPr lvl="0"/>
            <a:r>
              <a:rPr lang="en-US" dirty="0"/>
              <a:t>Edit text by clicking. Use the "Increase/decrease list level" buttons on the Start tab to switch between the set up text levels.</a:t>
            </a:r>
          </a:p>
          <a:p>
            <a:pPr lvl="1"/>
            <a:r>
              <a:rPr lang="en-US" dirty="0"/>
              <a:t>Second level</a:t>
            </a:r>
          </a:p>
        </p:txBody>
      </p:sp>
      <p:sp>
        <p:nvSpPr>
          <p:cNvPr id="8" name="Textplatzhalter 7"/>
          <p:cNvSpPr>
            <a:spLocks noGrp="1"/>
          </p:cNvSpPr>
          <p:nvPr>
            <p:ph type="body" sz="quarter" idx="13" hasCustomPrompt="1"/>
          </p:nvPr>
        </p:nvSpPr>
        <p:spPr bwMode="gray">
          <a:xfrm>
            <a:off x="480000" y="13760664"/>
            <a:ext cx="9396000" cy="341333"/>
          </a:xfrm>
        </p:spPr>
        <p:txBody>
          <a:bodyPr anchor="b"/>
          <a:lstStyle>
            <a:lvl1pPr marL="0" indent="0">
              <a:lnSpc>
                <a:spcPct val="100000"/>
              </a:lnSpc>
              <a:spcBef>
                <a:spcPts val="0"/>
              </a:spcBef>
              <a:spcAft>
                <a:spcPts val="0"/>
              </a:spcAft>
              <a:buFont typeface="Arial" panose="020B0604020202020204" pitchFamily="34" charset="0"/>
              <a:buNone/>
              <a:defRPr sz="800" b="0">
                <a:solidFill>
                  <a:schemeClr val="bg1"/>
                </a:solidFill>
              </a:defRPr>
            </a:lvl1pPr>
            <a:lvl2pPr marL="0" indent="0">
              <a:lnSpc>
                <a:spcPct val="100000"/>
              </a:lnSpc>
              <a:spcBef>
                <a:spcPts val="0"/>
              </a:spcBef>
              <a:spcAft>
                <a:spcPts val="0"/>
              </a:spcAft>
              <a:buFont typeface="Arial" panose="020B0604020202020204" pitchFamily="34" charset="0"/>
              <a:buNone/>
              <a:defRPr sz="800" b="0">
                <a:solidFill>
                  <a:schemeClr val="bg1"/>
                </a:solidFill>
              </a:defRPr>
            </a:lvl2pPr>
            <a:lvl3pPr marL="0" indent="0">
              <a:lnSpc>
                <a:spcPct val="100000"/>
              </a:lnSpc>
              <a:spcBef>
                <a:spcPts val="0"/>
              </a:spcBef>
              <a:spcAft>
                <a:spcPts val="0"/>
              </a:spcAft>
              <a:buNone/>
              <a:defRPr sz="800" b="0">
                <a:solidFill>
                  <a:schemeClr val="bg1"/>
                </a:solidFill>
              </a:defRPr>
            </a:lvl3pPr>
            <a:lvl4pPr marL="0" indent="0">
              <a:lnSpc>
                <a:spcPct val="100000"/>
              </a:lnSpc>
              <a:spcBef>
                <a:spcPts val="0"/>
              </a:spcBef>
              <a:spcAft>
                <a:spcPts val="0"/>
              </a:spcAft>
              <a:buNone/>
              <a:defRPr sz="800" b="0">
                <a:solidFill>
                  <a:schemeClr val="bg1"/>
                </a:solidFill>
              </a:defRPr>
            </a:lvl4pPr>
            <a:lvl5pPr marL="0" indent="0">
              <a:lnSpc>
                <a:spcPct val="100000"/>
              </a:lnSpc>
              <a:spcBef>
                <a:spcPts val="0"/>
              </a:spcBef>
              <a:spcAft>
                <a:spcPts val="0"/>
              </a:spcAft>
              <a:buNone/>
              <a:defRPr sz="800" b="0">
                <a:solidFill>
                  <a:schemeClr val="bg1"/>
                </a:solidFill>
              </a:defRPr>
            </a:lvl5pPr>
            <a:lvl6pPr marL="0" indent="0">
              <a:lnSpc>
                <a:spcPct val="100000"/>
              </a:lnSpc>
              <a:spcBef>
                <a:spcPts val="0"/>
              </a:spcBef>
              <a:spcAft>
                <a:spcPts val="0"/>
              </a:spcAft>
              <a:buNone/>
              <a:defRPr sz="800" b="0">
                <a:solidFill>
                  <a:schemeClr val="bg1"/>
                </a:solidFill>
              </a:defRPr>
            </a:lvl6pPr>
            <a:lvl7pPr marL="0" indent="0">
              <a:lnSpc>
                <a:spcPct val="100000"/>
              </a:lnSpc>
              <a:spcBef>
                <a:spcPts val="0"/>
              </a:spcBef>
              <a:spcAft>
                <a:spcPts val="0"/>
              </a:spcAft>
              <a:buNone/>
              <a:defRPr sz="800" b="0">
                <a:solidFill>
                  <a:schemeClr val="bg1"/>
                </a:solidFill>
              </a:defRPr>
            </a:lvl7pPr>
            <a:lvl8pPr marL="0" indent="0">
              <a:lnSpc>
                <a:spcPct val="100000"/>
              </a:lnSpc>
              <a:spcBef>
                <a:spcPts val="0"/>
              </a:spcBef>
              <a:spcAft>
                <a:spcPts val="0"/>
              </a:spcAft>
              <a:buNone/>
              <a:defRPr sz="800" b="0">
                <a:solidFill>
                  <a:schemeClr val="bg1"/>
                </a:solidFill>
              </a:defRPr>
            </a:lvl8pPr>
            <a:lvl9pPr marL="0" indent="0">
              <a:lnSpc>
                <a:spcPct val="100000"/>
              </a:lnSpc>
              <a:spcBef>
                <a:spcPts val="0"/>
              </a:spcBef>
              <a:spcAft>
                <a:spcPts val="0"/>
              </a:spcAft>
              <a:buNone/>
              <a:defRPr sz="800" b="0">
                <a:solidFill>
                  <a:schemeClr val="bg1"/>
                </a:solidFill>
              </a:defRPr>
            </a:lvl9pPr>
          </a:lstStyle>
          <a:p>
            <a:pPr lvl="0"/>
            <a:r>
              <a:rPr lang="en-US" dirty="0"/>
              <a:t>Footnote/Source</a:t>
            </a:r>
          </a:p>
        </p:txBody>
      </p:sp>
      <p:sp>
        <p:nvSpPr>
          <p:cNvPr id="14" name="Foliennummernplatzhalter 13">
            <a:extLst>
              <a:ext uri="{FF2B5EF4-FFF2-40B4-BE49-F238E27FC236}">
                <a16:creationId xmlns:a16="http://schemas.microsoft.com/office/drawing/2014/main" id="{45F3464A-9797-B24C-824F-1ACC52EFDC22}"/>
              </a:ext>
            </a:extLst>
          </p:cNvPr>
          <p:cNvSpPr>
            <a:spLocks noGrp="1"/>
          </p:cNvSpPr>
          <p:nvPr>
            <p:ph type="sldNum" sz="quarter" idx="30"/>
          </p:nvPr>
        </p:nvSpPr>
        <p:spPr bwMode="gray"/>
        <p:txBody>
          <a:bodyPr/>
          <a:lstStyle>
            <a:lvl1pPr>
              <a:defRPr>
                <a:solidFill>
                  <a:schemeClr val="bg1"/>
                </a:solidFill>
              </a:defRPr>
            </a:lvl1pPr>
          </a:lstStyle>
          <a:p>
            <a:fld id="{DF4E8F9F-5B1F-4F5B-BE49-3245D8C18D9F}" type="slidenum">
              <a:rPr lang="en-US" smtClean="0"/>
              <a:pPr/>
              <a:t>‹Nº›</a:t>
            </a:fld>
            <a:endParaRPr lang="en-US" dirty="0"/>
          </a:p>
        </p:txBody>
      </p:sp>
      <p:sp>
        <p:nvSpPr>
          <p:cNvPr id="3" name="Fußzeilenplatzhalter 2">
            <a:extLst>
              <a:ext uri="{FF2B5EF4-FFF2-40B4-BE49-F238E27FC236}">
                <a16:creationId xmlns:a16="http://schemas.microsoft.com/office/drawing/2014/main" id="{60A36999-AA89-78BB-997C-93DA7D5BAB15}"/>
              </a:ext>
            </a:extLst>
          </p:cNvPr>
          <p:cNvSpPr>
            <a:spLocks noGrp="1"/>
          </p:cNvSpPr>
          <p:nvPr>
            <p:ph type="ftr" sz="quarter" idx="31"/>
          </p:nvPr>
        </p:nvSpPr>
        <p:spPr bwMode="gray"/>
        <p:txBody>
          <a:bodyPr/>
          <a:lstStyle>
            <a:lvl1pPr>
              <a:defRPr>
                <a:solidFill>
                  <a:schemeClr val="bg1"/>
                </a:solidFill>
              </a:defRPr>
            </a:lvl1pPr>
          </a:lstStyle>
          <a:p>
            <a:r>
              <a:rPr lang="en-US"/>
              <a:t>Slide library     |     ONLY FOR INTERNAL USE</a:t>
            </a:r>
            <a:endParaRPr lang="en-US" dirty="0"/>
          </a:p>
        </p:txBody>
      </p:sp>
      <p:sp>
        <p:nvSpPr>
          <p:cNvPr id="2" name="Text Placeholder 8">
            <a:extLst>
              <a:ext uri="{FF2B5EF4-FFF2-40B4-BE49-F238E27FC236}">
                <a16:creationId xmlns:a16="http://schemas.microsoft.com/office/drawing/2014/main" id="{65A201DE-2CBA-3A2F-BCAF-2D18E1438B20}"/>
              </a:ext>
            </a:extLst>
          </p:cNvPr>
          <p:cNvSpPr>
            <a:spLocks noGrp="1"/>
          </p:cNvSpPr>
          <p:nvPr>
            <p:ph type="body" sz="quarter" idx="32"/>
          </p:nvPr>
        </p:nvSpPr>
        <p:spPr bwMode="gray">
          <a:xfrm>
            <a:off x="479424" y="14617600"/>
            <a:ext cx="1234800" cy="887467"/>
          </a:xfrm>
          <a:blipFill>
            <a:blip>
              <a:extLst>
                <a:ext uri="{96DAC541-7B7A-43D3-8B79-37D633B846F1}">
                  <asvg:svgBlip xmlns:asvg="http://schemas.microsoft.com/office/drawing/2016/SVG/main" r:embed="rId2"/>
                </a:ext>
              </a:extLst>
            </a:blip>
            <a:srcRect/>
            <a:stretch>
              <a:fillRect t="224" b="224"/>
            </a:stretch>
          </a:blipFill>
        </p:spPr>
        <p:txBody>
          <a:bodyPr/>
          <a:lstStyle>
            <a:lvl1pPr marL="0" indent="0">
              <a:lnSpc>
                <a:spcPct val="100000"/>
              </a:lnSpc>
              <a:spcAft>
                <a:spcPts val="0"/>
              </a:spcAft>
              <a:buFontTx/>
              <a:buNone/>
              <a:defRPr sz="200">
                <a:noFill/>
              </a:defRPr>
            </a:lvl1pPr>
            <a:lvl2pPr marL="0" indent="0">
              <a:lnSpc>
                <a:spcPct val="100000"/>
              </a:lnSpc>
              <a:spcAft>
                <a:spcPts val="0"/>
              </a:spcAft>
              <a:buFontTx/>
              <a:buNone/>
              <a:defRPr sz="200">
                <a:noFill/>
              </a:defRPr>
            </a:lvl2pPr>
            <a:lvl3pPr marL="0" indent="0">
              <a:lnSpc>
                <a:spcPct val="100000"/>
              </a:lnSpc>
              <a:spcAft>
                <a:spcPts val="0"/>
              </a:spcAft>
              <a:buFontTx/>
              <a:buNone/>
              <a:defRPr sz="200">
                <a:noFill/>
              </a:defRPr>
            </a:lvl3pPr>
            <a:lvl4pPr marL="0" indent="0">
              <a:lnSpc>
                <a:spcPct val="100000"/>
              </a:lnSpc>
              <a:spcAft>
                <a:spcPts val="0"/>
              </a:spcAft>
              <a:buFontTx/>
              <a:buNone/>
              <a:defRPr sz="200">
                <a:noFill/>
              </a:defRPr>
            </a:lvl4pPr>
            <a:lvl5pPr marL="0" indent="0">
              <a:lnSpc>
                <a:spcPct val="100000"/>
              </a:lnSpc>
              <a:spcAft>
                <a:spcPts val="0"/>
              </a:spcAft>
              <a:buFontTx/>
              <a:buNone/>
              <a:defRPr sz="200">
                <a:noFill/>
              </a:defRPr>
            </a:lvl5pPr>
          </a:lstStyle>
          <a:p>
            <a:pPr lvl="0"/>
            <a:r>
              <a:rPr lang="es-ES"/>
              <a:t>Haga clic para modificar los estilos de texto del patrón</a:t>
            </a:r>
          </a:p>
        </p:txBody>
      </p:sp>
      <p:sp>
        <p:nvSpPr>
          <p:cNvPr id="5" name="Arrow: Pentagon 6">
            <a:extLst>
              <a:ext uri="{FF2B5EF4-FFF2-40B4-BE49-F238E27FC236}">
                <a16:creationId xmlns:a16="http://schemas.microsoft.com/office/drawing/2014/main" id="{E400A93E-ECB0-FAFD-59FC-294C05F64D5E}"/>
              </a:ext>
            </a:extLst>
          </p:cNvPr>
          <p:cNvSpPr/>
          <p:nvPr/>
        </p:nvSpPr>
        <p:spPr bwMode="gray">
          <a:xfrm flipH="1">
            <a:off x="12216880" y="1300575"/>
            <a:ext cx="1656000" cy="1024000"/>
          </a:xfrm>
          <a:prstGeom prst="homePlate">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gn="l">
              <a:lnSpc>
                <a:spcPct val="140000"/>
              </a:lnSpc>
            </a:pPr>
            <a:r>
              <a:rPr lang="en-GB" sz="800" b="1" dirty="0">
                <a:solidFill>
                  <a:srgbClr val="076D7E"/>
                </a:solidFill>
                <a:latin typeface="+mj-lt"/>
              </a:rPr>
              <a:t>This layout requires two pictures in the background</a:t>
            </a:r>
            <a:endParaRPr lang="en-US" sz="800" b="1" dirty="0">
              <a:solidFill>
                <a:srgbClr val="076D7E"/>
              </a:solidFill>
              <a:latin typeface="+mj-lt"/>
            </a:endParaRPr>
          </a:p>
        </p:txBody>
      </p:sp>
      <p:grpSp>
        <p:nvGrpSpPr>
          <p:cNvPr id="6" name="Group 5">
            <a:extLst>
              <a:ext uri="{FF2B5EF4-FFF2-40B4-BE49-F238E27FC236}">
                <a16:creationId xmlns:a16="http://schemas.microsoft.com/office/drawing/2014/main" id="{BE983778-D447-2D0A-FE23-69F2F3FAB001}"/>
              </a:ext>
            </a:extLst>
          </p:cNvPr>
          <p:cNvGrpSpPr/>
          <p:nvPr/>
        </p:nvGrpSpPr>
        <p:grpSpPr>
          <a:xfrm>
            <a:off x="-1896888" y="-2"/>
            <a:ext cx="1715078" cy="9407777"/>
            <a:chOff x="-1896888" y="-1"/>
            <a:chExt cx="1715078" cy="3968906"/>
          </a:xfrm>
        </p:grpSpPr>
        <p:grpSp>
          <p:nvGrpSpPr>
            <p:cNvPr id="9" name="Group 8">
              <a:extLst>
                <a:ext uri="{FF2B5EF4-FFF2-40B4-BE49-F238E27FC236}">
                  <a16:creationId xmlns:a16="http://schemas.microsoft.com/office/drawing/2014/main" id="{68FB2CB8-E2DE-6CD2-774B-B698E7D79256}"/>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11" name="TextBox 10">
                <a:extLst>
                  <a:ext uri="{FF2B5EF4-FFF2-40B4-BE49-F238E27FC236}">
                    <a16:creationId xmlns:a16="http://schemas.microsoft.com/office/drawing/2014/main" id="{679EA8DD-9DFD-B386-5522-898AB72891AB}"/>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3" name="TextBox 12">
                <a:extLst>
                  <a:ext uri="{FF2B5EF4-FFF2-40B4-BE49-F238E27FC236}">
                    <a16:creationId xmlns:a16="http://schemas.microsoft.com/office/drawing/2014/main" id="{279F689B-6E6F-DBC1-4D65-053CE6E51388}"/>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10" name="Picture 9">
              <a:extLst>
                <a:ext uri="{FF2B5EF4-FFF2-40B4-BE49-F238E27FC236}">
                  <a16:creationId xmlns:a16="http://schemas.microsoft.com/office/drawing/2014/main" id="{57557114-FB7B-5E6A-7F1F-D319AF6B70C9}"/>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2583824444"/>
      </p:ext>
    </p:extLst>
  </p:cSld>
  <p:clrMapOvr>
    <a:masterClrMapping/>
  </p:clrMapOvr>
  <p:hf sldNum="0" hdr="0" ftr="0" dt="0"/>
  <p:extLst>
    <p:ext uri="{DCECCB84-F9BA-43D5-87BE-67443E8EF086}">
      <p15:sldGuideLst xmlns:p15="http://schemas.microsoft.com/office/powerpoint/2012/main">
        <p15:guide id="1" pos="6221">
          <p15:clr>
            <a:srgbClr val="FBAE40"/>
          </p15:clr>
        </p15:guide>
        <p15:guide id="2" pos="6403">
          <p15:clr>
            <a:srgbClr val="FBAE40"/>
          </p15:clr>
        </p15:guide>
        <p15:guide id="3" orient="horz" pos="129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nly title">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lvl1pPr>
              <a:defRPr/>
            </a:lvl1pPr>
          </a:lstStyle>
          <a:p>
            <a:r>
              <a:rPr lang="en-US" dirty="0"/>
              <a:t>Add Title</a:t>
            </a:r>
          </a:p>
        </p:txBody>
      </p:sp>
      <p:sp>
        <p:nvSpPr>
          <p:cNvPr id="11" name="Textplatzhalter 7">
            <a:extLst>
              <a:ext uri="{FF2B5EF4-FFF2-40B4-BE49-F238E27FC236}">
                <a16:creationId xmlns:a16="http://schemas.microsoft.com/office/drawing/2014/main" id="{87DC9DBC-428C-0141-1449-618275A50D20}"/>
              </a:ext>
            </a:extLst>
          </p:cNvPr>
          <p:cNvSpPr>
            <a:spLocks noGrp="1"/>
          </p:cNvSpPr>
          <p:nvPr>
            <p:ph type="body" sz="quarter" idx="13" hasCustomPrompt="1"/>
          </p:nvPr>
        </p:nvSpPr>
        <p:spPr bwMode="gray">
          <a:xfrm>
            <a:off x="479998" y="13760664"/>
            <a:ext cx="11232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7" name="Fußzeilenplatzhalter 6">
            <a:extLst>
              <a:ext uri="{FF2B5EF4-FFF2-40B4-BE49-F238E27FC236}">
                <a16:creationId xmlns:a16="http://schemas.microsoft.com/office/drawing/2014/main" id="{AC322F83-D582-6CFE-50EE-9B963E9DAFF2}"/>
              </a:ext>
            </a:extLst>
          </p:cNvPr>
          <p:cNvSpPr>
            <a:spLocks noGrp="1"/>
          </p:cNvSpPr>
          <p:nvPr>
            <p:ph type="ftr" sz="quarter" idx="10"/>
          </p:nvPr>
        </p:nvSpPr>
        <p:spPr bwMode="gray"/>
        <p:txBody>
          <a:bodyPr/>
          <a:lstStyle/>
          <a:p>
            <a:r>
              <a:rPr lang="en-US"/>
              <a:t>Slide library     |     ONLY FOR INTERNAL USE</a:t>
            </a:r>
            <a:endParaRPr lang="en-US" dirty="0"/>
          </a:p>
        </p:txBody>
      </p:sp>
      <p:sp>
        <p:nvSpPr>
          <p:cNvPr id="10" name="Foliennummernplatzhalter 9">
            <a:extLst>
              <a:ext uri="{FF2B5EF4-FFF2-40B4-BE49-F238E27FC236}">
                <a16:creationId xmlns:a16="http://schemas.microsoft.com/office/drawing/2014/main" id="{381724B2-BBE4-E79B-167B-326D36AACC52}"/>
              </a:ext>
            </a:extLst>
          </p:cNvPr>
          <p:cNvSpPr>
            <a:spLocks noGrp="1"/>
          </p:cNvSpPr>
          <p:nvPr>
            <p:ph type="sldNum" sz="quarter" idx="11"/>
          </p:nvPr>
        </p:nvSpPr>
        <p:spPr bwMode="gray"/>
        <p:txBody>
          <a:bodyPr/>
          <a:lstStyle/>
          <a:p>
            <a:fld id="{8FF9B0DE-3FEB-4AA0-B465-B80EF7C1333D}" type="slidenum">
              <a:rPr lang="en-US" smtClean="0"/>
              <a:pPr/>
              <a:t>‹Nº›</a:t>
            </a:fld>
            <a:endParaRPr lang="en-US" dirty="0"/>
          </a:p>
        </p:txBody>
      </p:sp>
    </p:spTree>
    <p:extLst>
      <p:ext uri="{BB962C8B-B14F-4D97-AF65-F5344CB8AC3E}">
        <p14:creationId xmlns:p14="http://schemas.microsoft.com/office/powerpoint/2010/main" val="3084256916"/>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9" name="Textplatzhalter 7">
            <a:extLst>
              <a:ext uri="{FF2B5EF4-FFF2-40B4-BE49-F238E27FC236}">
                <a16:creationId xmlns:a16="http://schemas.microsoft.com/office/drawing/2014/main" id="{5B4F68A4-760E-D8DD-FB9B-EEEE9A86D218}"/>
              </a:ext>
            </a:extLst>
          </p:cNvPr>
          <p:cNvSpPr>
            <a:spLocks noGrp="1"/>
          </p:cNvSpPr>
          <p:nvPr>
            <p:ph type="body" sz="quarter" idx="13" hasCustomPrompt="1"/>
          </p:nvPr>
        </p:nvSpPr>
        <p:spPr bwMode="gray">
          <a:xfrm>
            <a:off x="479998" y="13760664"/>
            <a:ext cx="11232000" cy="341333"/>
          </a:xfrm>
        </p:spPr>
        <p:txBody>
          <a:bodyPr anchor="b"/>
          <a:lstStyle>
            <a:lvl1pPr marL="0" indent="0">
              <a:lnSpc>
                <a:spcPct val="100000"/>
              </a:lnSpc>
              <a:spcBef>
                <a:spcPts val="0"/>
              </a:spcBef>
              <a:spcAft>
                <a:spcPts val="0"/>
              </a:spcAft>
              <a:buFont typeface="Arial" panose="020B0604020202020204" pitchFamily="34" charset="0"/>
              <a:buNone/>
              <a:defRPr sz="800" b="0"/>
            </a:lvl1pPr>
            <a:lvl2pPr marL="0" indent="0">
              <a:lnSpc>
                <a:spcPct val="100000"/>
              </a:lnSpc>
              <a:spcBef>
                <a:spcPts val="0"/>
              </a:spcBef>
              <a:spcAft>
                <a:spcPts val="0"/>
              </a:spcAft>
              <a:buFont typeface="Arial" panose="020B0604020202020204" pitchFamily="34" charset="0"/>
              <a:buNone/>
              <a:defRPr sz="800" b="0"/>
            </a:lvl2pPr>
            <a:lvl3pPr marL="0" indent="0">
              <a:lnSpc>
                <a:spcPct val="100000"/>
              </a:lnSpc>
              <a:spcBef>
                <a:spcPts val="0"/>
              </a:spcBef>
              <a:spcAft>
                <a:spcPts val="0"/>
              </a:spcAft>
              <a:buNone/>
              <a:defRPr sz="800" b="0"/>
            </a:lvl3pPr>
            <a:lvl4pPr marL="0" indent="0">
              <a:lnSpc>
                <a:spcPct val="100000"/>
              </a:lnSpc>
              <a:spcBef>
                <a:spcPts val="0"/>
              </a:spcBef>
              <a:spcAft>
                <a:spcPts val="0"/>
              </a:spcAft>
              <a:buNone/>
              <a:defRPr sz="800" b="0"/>
            </a:lvl4pPr>
            <a:lvl5pPr marL="0" indent="0">
              <a:lnSpc>
                <a:spcPct val="100000"/>
              </a:lnSpc>
              <a:spcBef>
                <a:spcPts val="0"/>
              </a:spcBef>
              <a:spcAft>
                <a:spcPts val="0"/>
              </a:spcAft>
              <a:buNone/>
              <a:defRPr sz="800" b="0"/>
            </a:lvl5pPr>
            <a:lvl6pPr marL="0" indent="0">
              <a:lnSpc>
                <a:spcPct val="100000"/>
              </a:lnSpc>
              <a:spcBef>
                <a:spcPts val="0"/>
              </a:spcBef>
              <a:spcAft>
                <a:spcPts val="0"/>
              </a:spcAft>
              <a:buNone/>
              <a:defRPr sz="800" b="0"/>
            </a:lvl6pPr>
            <a:lvl7pPr marL="0" indent="0">
              <a:lnSpc>
                <a:spcPct val="100000"/>
              </a:lnSpc>
              <a:spcBef>
                <a:spcPts val="0"/>
              </a:spcBef>
              <a:spcAft>
                <a:spcPts val="0"/>
              </a:spcAft>
              <a:buNone/>
              <a:defRPr sz="800" b="0"/>
            </a:lvl7pPr>
            <a:lvl8pPr marL="0" indent="0">
              <a:lnSpc>
                <a:spcPct val="100000"/>
              </a:lnSpc>
              <a:spcBef>
                <a:spcPts val="0"/>
              </a:spcBef>
              <a:spcAft>
                <a:spcPts val="0"/>
              </a:spcAft>
              <a:buNone/>
              <a:defRPr sz="800" b="0"/>
            </a:lvl8pPr>
            <a:lvl9pPr marL="0" indent="0">
              <a:lnSpc>
                <a:spcPct val="100000"/>
              </a:lnSpc>
              <a:spcBef>
                <a:spcPts val="0"/>
              </a:spcBef>
              <a:spcAft>
                <a:spcPts val="0"/>
              </a:spcAft>
              <a:buNone/>
              <a:defRPr sz="800" b="0"/>
            </a:lvl9pPr>
          </a:lstStyle>
          <a:p>
            <a:pPr lvl="0"/>
            <a:r>
              <a:rPr lang="en-US" dirty="0"/>
              <a:t>Footnote/Source</a:t>
            </a:r>
          </a:p>
        </p:txBody>
      </p:sp>
      <p:sp>
        <p:nvSpPr>
          <p:cNvPr id="7" name="Fußzeilenplatzhalter 6">
            <a:extLst>
              <a:ext uri="{FF2B5EF4-FFF2-40B4-BE49-F238E27FC236}">
                <a16:creationId xmlns:a16="http://schemas.microsoft.com/office/drawing/2014/main" id="{65A0CC2C-1A22-ACCD-F954-31305506A0DB}"/>
              </a:ext>
            </a:extLst>
          </p:cNvPr>
          <p:cNvSpPr>
            <a:spLocks noGrp="1"/>
          </p:cNvSpPr>
          <p:nvPr>
            <p:ph type="ftr" sz="quarter" idx="10"/>
          </p:nvPr>
        </p:nvSpPr>
        <p:spPr bwMode="gray"/>
        <p:txBody>
          <a:bodyPr/>
          <a:lstStyle/>
          <a:p>
            <a:r>
              <a:rPr lang="en-US"/>
              <a:t>Slide library     |     ONLY FOR INTERNAL USE</a:t>
            </a:r>
            <a:endParaRPr lang="en-US" dirty="0"/>
          </a:p>
        </p:txBody>
      </p:sp>
      <p:sp>
        <p:nvSpPr>
          <p:cNvPr id="8" name="Foliennummernplatzhalter 7">
            <a:extLst>
              <a:ext uri="{FF2B5EF4-FFF2-40B4-BE49-F238E27FC236}">
                <a16:creationId xmlns:a16="http://schemas.microsoft.com/office/drawing/2014/main" id="{E7CA049A-FBC2-2652-22F7-C91C418B0F2E}"/>
              </a:ext>
            </a:extLst>
          </p:cNvPr>
          <p:cNvSpPr>
            <a:spLocks noGrp="1"/>
          </p:cNvSpPr>
          <p:nvPr>
            <p:ph type="sldNum" sz="quarter" idx="11"/>
          </p:nvPr>
        </p:nvSpPr>
        <p:spPr bwMode="gray"/>
        <p:txBody>
          <a:bodyPr/>
          <a:lstStyle/>
          <a:p>
            <a:fld id="{8FF9B0DE-3FEB-4AA0-B465-B80EF7C1333D}" type="slidenum">
              <a:rPr lang="en-US" smtClean="0"/>
              <a:pPr/>
              <a:t>‹Nº›</a:t>
            </a:fld>
            <a:endParaRPr lang="en-US" dirty="0"/>
          </a:p>
        </p:txBody>
      </p:sp>
    </p:spTree>
    <p:extLst>
      <p:ext uri="{BB962C8B-B14F-4D97-AF65-F5344CB8AC3E}">
        <p14:creationId xmlns:p14="http://schemas.microsoft.com/office/powerpoint/2010/main" val="1615575748"/>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act">
    <p:bg>
      <p:bgPr>
        <a:solidFill>
          <a:schemeClr val="bg2"/>
        </a:solidFill>
        <a:effectLst/>
      </p:bgPr>
    </p:bg>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DB5A7F3B-7D8D-EFD1-99CB-9BB681ACBDEE}"/>
              </a:ext>
            </a:extLst>
          </p:cNvPr>
          <p:cNvSpPr>
            <a:spLocks noGrp="1"/>
          </p:cNvSpPr>
          <p:nvPr>
            <p:ph type="title" hasCustomPrompt="1"/>
          </p:nvPr>
        </p:nvSpPr>
        <p:spPr bwMode="gray"/>
        <p:txBody>
          <a:bodyPr/>
          <a:lstStyle>
            <a:lvl1pPr>
              <a:defRPr>
                <a:solidFill>
                  <a:schemeClr val="bg1"/>
                </a:solidFill>
              </a:defRPr>
            </a:lvl1pPr>
          </a:lstStyle>
          <a:p>
            <a:r>
              <a:rPr lang="en-US" dirty="0"/>
              <a:t>Add End Message</a:t>
            </a:r>
          </a:p>
        </p:txBody>
      </p:sp>
      <p:sp>
        <p:nvSpPr>
          <p:cNvPr id="5" name="Bildplatzhalter 10">
            <a:extLst>
              <a:ext uri="{FF2B5EF4-FFF2-40B4-BE49-F238E27FC236}">
                <a16:creationId xmlns:a16="http://schemas.microsoft.com/office/drawing/2014/main" id="{ED8B2C2E-F2A3-10EF-4F1B-48E4651D76B7}"/>
              </a:ext>
            </a:extLst>
          </p:cNvPr>
          <p:cNvSpPr>
            <a:spLocks noGrp="1"/>
          </p:cNvSpPr>
          <p:nvPr>
            <p:ph type="pic" sz="quarter" idx="19" hasCustomPrompt="1"/>
          </p:nvPr>
        </p:nvSpPr>
        <p:spPr bwMode="ltGray">
          <a:xfrm>
            <a:off x="1" y="0"/>
            <a:ext cx="12191998" cy="8128000"/>
          </a:xfrm>
          <a:solidFill>
            <a:schemeClr val="bg2"/>
          </a:solidFill>
        </p:spPr>
        <p:txBody>
          <a:bodyPr tIns="720000" anchor="ctr" anchorCtr="0"/>
          <a:lstStyle>
            <a:lvl1pPr marL="0" indent="0" algn="ctr">
              <a:spcBef>
                <a:spcPts val="0"/>
              </a:spcBef>
              <a:spcAft>
                <a:spcPts val="0"/>
              </a:spcAft>
              <a:buFontTx/>
              <a:buNone/>
              <a:tabLst/>
              <a:defRPr sz="1200" b="0">
                <a:solidFill>
                  <a:schemeClr val="bg1"/>
                </a:solidFill>
              </a:defRPr>
            </a:lvl1pPr>
            <a:lvl2pPr marL="0" indent="0" algn="ctr">
              <a:spcBef>
                <a:spcPts val="0"/>
              </a:spcBef>
              <a:spcAft>
                <a:spcPts val="0"/>
              </a:spcAft>
              <a:buFontTx/>
              <a:buNone/>
              <a:tabLst/>
              <a:defRPr sz="1200" b="0">
                <a:solidFill>
                  <a:schemeClr val="bg1"/>
                </a:solidFill>
              </a:defRPr>
            </a:lvl2pPr>
            <a:lvl3pPr marL="0" indent="0" algn="ctr">
              <a:spcBef>
                <a:spcPts val="0"/>
              </a:spcBef>
              <a:spcAft>
                <a:spcPts val="0"/>
              </a:spcAft>
              <a:buFontTx/>
              <a:buNone/>
              <a:tabLst/>
              <a:defRPr sz="1200" b="0"/>
            </a:lvl3pPr>
            <a:lvl4pPr marL="0" indent="0" algn="ctr">
              <a:spcBef>
                <a:spcPts val="0"/>
              </a:spcBef>
              <a:spcAft>
                <a:spcPts val="0"/>
              </a:spcAft>
              <a:buFontTx/>
              <a:buNone/>
              <a:tabLst/>
              <a:defRPr sz="1200" b="0"/>
            </a:lvl4pPr>
            <a:lvl5pPr marL="0" indent="0" algn="ctr">
              <a:spcBef>
                <a:spcPts val="0"/>
              </a:spcBef>
              <a:spcAft>
                <a:spcPts val="0"/>
              </a:spcAft>
              <a:buFontTx/>
              <a:buNone/>
              <a:tabLst/>
              <a:defRPr sz="1200" b="0">
                <a:solidFill>
                  <a:schemeClr val="bg1"/>
                </a:solidFill>
              </a:defRPr>
            </a:lvl5pPr>
            <a:lvl6pPr marL="0" indent="0" algn="ctr">
              <a:spcBef>
                <a:spcPts val="0"/>
              </a:spcBef>
              <a:spcAft>
                <a:spcPts val="0"/>
              </a:spcAft>
              <a:buFontTx/>
              <a:buNone/>
              <a:tabLst/>
              <a:defRPr sz="1200" b="0">
                <a:solidFill>
                  <a:schemeClr val="bg1"/>
                </a:solidFill>
              </a:defRPr>
            </a:lvl6pPr>
            <a:lvl7pPr marL="0" indent="0" algn="ctr">
              <a:spcBef>
                <a:spcPts val="0"/>
              </a:spcBef>
              <a:spcAft>
                <a:spcPts val="0"/>
              </a:spcAft>
              <a:buFontTx/>
              <a:buNone/>
              <a:tabLst/>
              <a:defRPr sz="1200" b="0"/>
            </a:lvl7pPr>
            <a:lvl8pPr marL="0" indent="0" algn="ctr">
              <a:spcBef>
                <a:spcPts val="0"/>
              </a:spcBef>
              <a:spcAft>
                <a:spcPts val="0"/>
              </a:spcAft>
              <a:buFontTx/>
              <a:buNone/>
              <a:tabLst/>
              <a:defRPr sz="1200" b="0"/>
            </a:lvl8pPr>
            <a:lvl9pPr marL="0" indent="0" algn="ctr">
              <a:spcBef>
                <a:spcPts val="0"/>
              </a:spcBef>
              <a:spcAft>
                <a:spcPts val="0"/>
              </a:spcAft>
              <a:buFontTx/>
              <a:buNone/>
              <a:tabLst/>
              <a:defRPr sz="1200" b="0"/>
            </a:lvl9pPr>
          </a:lstStyle>
          <a:p>
            <a:pPr lvl="0"/>
            <a:r>
              <a:rPr lang="en-US" dirty="0"/>
              <a:t>Add picture</a:t>
            </a:r>
          </a:p>
        </p:txBody>
      </p:sp>
      <p:sp>
        <p:nvSpPr>
          <p:cNvPr id="8" name="Textplatzhalter 7"/>
          <p:cNvSpPr>
            <a:spLocks noGrp="1"/>
          </p:cNvSpPr>
          <p:nvPr>
            <p:ph type="body" sz="quarter" idx="10" hasCustomPrompt="1"/>
          </p:nvPr>
        </p:nvSpPr>
        <p:spPr bwMode="gray">
          <a:xfrm>
            <a:off x="479425" y="8469371"/>
            <a:ext cx="5472113" cy="5632000"/>
          </a:xfrm>
        </p:spPr>
        <p:txBody>
          <a:bodyPr anchor="t" anchorCtr="0"/>
          <a:lstStyle>
            <a:lvl1pPr marL="0" indent="0" algn="l">
              <a:spcBef>
                <a:spcPts val="0"/>
              </a:spcBef>
              <a:spcAft>
                <a:spcPts val="600"/>
              </a:spcAft>
              <a:buNone/>
              <a:defRPr sz="2000">
                <a:solidFill>
                  <a:schemeClr val="tx2"/>
                </a:solidFill>
              </a:defRPr>
            </a:lvl1pPr>
            <a:lvl2pPr marL="0" indent="0" algn="l">
              <a:spcBef>
                <a:spcPts val="0"/>
              </a:spcBef>
              <a:spcAft>
                <a:spcPts val="0"/>
              </a:spcAft>
              <a:buFont typeface="Arial" panose="020B0604020202020204" pitchFamily="34" charset="0"/>
              <a:buNone/>
              <a:tabLst>
                <a:tab pos="723900" algn="l"/>
              </a:tabLst>
              <a:defRPr b="1">
                <a:solidFill>
                  <a:schemeClr val="bg1"/>
                </a:solidFill>
              </a:defRPr>
            </a:lvl2pPr>
            <a:lvl3pPr marL="0" indent="0" algn="l">
              <a:spcBef>
                <a:spcPts val="0"/>
              </a:spcBef>
              <a:spcAft>
                <a:spcPts val="1200"/>
              </a:spcAft>
              <a:buNone/>
              <a:tabLst>
                <a:tab pos="266700" algn="l"/>
              </a:tabLst>
              <a:defRPr sz="1400">
                <a:solidFill>
                  <a:schemeClr val="bg1"/>
                </a:solidFill>
              </a:defRPr>
            </a:lvl3pPr>
            <a:lvl4pPr marL="0" indent="0" algn="l">
              <a:spcBef>
                <a:spcPts val="0"/>
              </a:spcBef>
              <a:spcAft>
                <a:spcPts val="1200"/>
              </a:spcAft>
              <a:buNone/>
              <a:tabLst>
                <a:tab pos="723900" algn="l"/>
              </a:tabLst>
              <a:defRPr sz="1400">
                <a:solidFill>
                  <a:schemeClr val="bg1"/>
                </a:solidFill>
              </a:defRPr>
            </a:lvl4pPr>
            <a:lvl5pPr marL="0" indent="0" algn="l">
              <a:spcBef>
                <a:spcPts val="0"/>
              </a:spcBef>
              <a:spcAft>
                <a:spcPts val="1200"/>
              </a:spcAft>
              <a:buNone/>
              <a:tabLst>
                <a:tab pos="723900" algn="l"/>
              </a:tabLst>
              <a:defRPr sz="1400">
                <a:solidFill>
                  <a:schemeClr val="bg1"/>
                </a:solidFill>
              </a:defRPr>
            </a:lvl5pPr>
            <a:lvl6pPr marL="0" indent="0">
              <a:spcBef>
                <a:spcPts val="0"/>
              </a:spcBef>
              <a:spcAft>
                <a:spcPts val="1200"/>
              </a:spcAft>
              <a:buNone/>
              <a:tabLst>
                <a:tab pos="723900" algn="l"/>
              </a:tabLst>
              <a:defRPr sz="1400">
                <a:solidFill>
                  <a:schemeClr val="bg1"/>
                </a:solidFill>
              </a:defRPr>
            </a:lvl6pPr>
            <a:lvl7pPr marL="0" indent="0">
              <a:spcBef>
                <a:spcPts val="0"/>
              </a:spcBef>
              <a:spcAft>
                <a:spcPts val="1200"/>
              </a:spcAft>
              <a:buNone/>
              <a:tabLst>
                <a:tab pos="723900" algn="l"/>
              </a:tabLst>
              <a:defRPr sz="1400">
                <a:solidFill>
                  <a:schemeClr val="bg1"/>
                </a:solidFill>
              </a:defRPr>
            </a:lvl7pPr>
            <a:lvl8pPr marL="0" indent="0">
              <a:spcBef>
                <a:spcPts val="0"/>
              </a:spcBef>
              <a:spcAft>
                <a:spcPts val="1200"/>
              </a:spcAft>
              <a:buNone/>
              <a:tabLst>
                <a:tab pos="723900" algn="l"/>
              </a:tabLst>
              <a:defRPr sz="1400">
                <a:solidFill>
                  <a:schemeClr val="bg1"/>
                </a:solidFill>
              </a:defRPr>
            </a:lvl8pPr>
            <a:lvl9pPr marL="0" indent="0">
              <a:spcBef>
                <a:spcPts val="0"/>
              </a:spcBef>
              <a:spcAft>
                <a:spcPts val="1200"/>
              </a:spcAft>
              <a:buNone/>
              <a:tabLst>
                <a:tab pos="723900" algn="l"/>
              </a:tabLst>
              <a:defRPr sz="1400">
                <a:solidFill>
                  <a:schemeClr val="bg1"/>
                </a:solidFill>
              </a:defRPr>
            </a:lvl9pPr>
          </a:lstStyle>
          <a:p>
            <a:pPr lvl="0"/>
            <a:r>
              <a:rPr lang="en-US"/>
              <a:t>Add Name in the first text level, in the second text level function and in the third address. Use the "Increase/ decrease list level" buttons to switch between the set up text levels</a:t>
            </a:r>
            <a:endParaRPr lang="en-US" dirty="0"/>
          </a:p>
          <a:p>
            <a:pPr lvl="1"/>
            <a:r>
              <a:rPr lang="en-US" dirty="0"/>
              <a:t>Second level</a:t>
            </a:r>
          </a:p>
          <a:p>
            <a:pPr lvl="2"/>
            <a:r>
              <a:rPr lang="en-US" dirty="0"/>
              <a:t>Third level</a:t>
            </a:r>
          </a:p>
        </p:txBody>
      </p:sp>
      <p:sp>
        <p:nvSpPr>
          <p:cNvPr id="11" name="Textplatzhalter 7">
            <a:extLst>
              <a:ext uri="{FF2B5EF4-FFF2-40B4-BE49-F238E27FC236}">
                <a16:creationId xmlns:a16="http://schemas.microsoft.com/office/drawing/2014/main" id="{63EFF41A-2249-B1BB-008D-C93DA85C3703}"/>
              </a:ext>
            </a:extLst>
          </p:cNvPr>
          <p:cNvSpPr>
            <a:spLocks noGrp="1"/>
          </p:cNvSpPr>
          <p:nvPr>
            <p:ph type="body" sz="quarter" idx="15" hasCustomPrompt="1"/>
          </p:nvPr>
        </p:nvSpPr>
        <p:spPr bwMode="gray">
          <a:xfrm>
            <a:off x="6235527" y="8469371"/>
            <a:ext cx="5472113" cy="5632000"/>
          </a:xfrm>
        </p:spPr>
        <p:txBody>
          <a:bodyPr anchor="t" anchorCtr="0"/>
          <a:lstStyle>
            <a:lvl1pPr marL="0" indent="0" algn="l">
              <a:spcBef>
                <a:spcPts val="0"/>
              </a:spcBef>
              <a:spcAft>
                <a:spcPts val="600"/>
              </a:spcAft>
              <a:buNone/>
              <a:defRPr sz="2000">
                <a:solidFill>
                  <a:schemeClr val="tx2"/>
                </a:solidFill>
              </a:defRPr>
            </a:lvl1pPr>
            <a:lvl2pPr marL="0" indent="0" algn="l">
              <a:spcBef>
                <a:spcPts val="0"/>
              </a:spcBef>
              <a:spcAft>
                <a:spcPts val="0"/>
              </a:spcAft>
              <a:buFont typeface="Arial" panose="020B0604020202020204" pitchFamily="34" charset="0"/>
              <a:buNone/>
              <a:tabLst>
                <a:tab pos="723900" algn="l"/>
              </a:tabLst>
              <a:defRPr b="1">
                <a:solidFill>
                  <a:schemeClr val="bg1"/>
                </a:solidFill>
              </a:defRPr>
            </a:lvl2pPr>
            <a:lvl3pPr marL="0" indent="0" algn="l">
              <a:spcBef>
                <a:spcPts val="0"/>
              </a:spcBef>
              <a:spcAft>
                <a:spcPts val="1200"/>
              </a:spcAft>
              <a:buNone/>
              <a:tabLst>
                <a:tab pos="266700" algn="l"/>
              </a:tabLst>
              <a:defRPr sz="1400">
                <a:solidFill>
                  <a:schemeClr val="bg1"/>
                </a:solidFill>
              </a:defRPr>
            </a:lvl3pPr>
            <a:lvl4pPr marL="0" indent="0" algn="l">
              <a:spcBef>
                <a:spcPts val="0"/>
              </a:spcBef>
              <a:spcAft>
                <a:spcPts val="1200"/>
              </a:spcAft>
              <a:buNone/>
              <a:tabLst>
                <a:tab pos="723900" algn="l"/>
              </a:tabLst>
              <a:defRPr sz="1400">
                <a:solidFill>
                  <a:schemeClr val="bg1"/>
                </a:solidFill>
              </a:defRPr>
            </a:lvl4pPr>
            <a:lvl5pPr marL="0" indent="0" algn="l">
              <a:spcBef>
                <a:spcPts val="0"/>
              </a:spcBef>
              <a:spcAft>
                <a:spcPts val="1200"/>
              </a:spcAft>
              <a:buNone/>
              <a:tabLst>
                <a:tab pos="723900" algn="l"/>
              </a:tabLst>
              <a:defRPr sz="1400">
                <a:solidFill>
                  <a:schemeClr val="bg1"/>
                </a:solidFill>
              </a:defRPr>
            </a:lvl5pPr>
            <a:lvl6pPr marL="0" indent="0">
              <a:spcBef>
                <a:spcPts val="0"/>
              </a:spcBef>
              <a:spcAft>
                <a:spcPts val="1200"/>
              </a:spcAft>
              <a:buNone/>
              <a:tabLst>
                <a:tab pos="723900" algn="l"/>
              </a:tabLst>
              <a:defRPr sz="1400">
                <a:solidFill>
                  <a:schemeClr val="bg1"/>
                </a:solidFill>
              </a:defRPr>
            </a:lvl6pPr>
            <a:lvl7pPr marL="0" indent="0">
              <a:spcBef>
                <a:spcPts val="0"/>
              </a:spcBef>
              <a:spcAft>
                <a:spcPts val="1200"/>
              </a:spcAft>
              <a:buNone/>
              <a:tabLst>
                <a:tab pos="723900" algn="l"/>
              </a:tabLst>
              <a:defRPr sz="1400">
                <a:solidFill>
                  <a:schemeClr val="bg1"/>
                </a:solidFill>
              </a:defRPr>
            </a:lvl7pPr>
            <a:lvl8pPr marL="0" indent="0">
              <a:spcBef>
                <a:spcPts val="0"/>
              </a:spcBef>
              <a:spcAft>
                <a:spcPts val="1200"/>
              </a:spcAft>
              <a:buNone/>
              <a:tabLst>
                <a:tab pos="723900" algn="l"/>
              </a:tabLst>
              <a:defRPr sz="1400">
                <a:solidFill>
                  <a:schemeClr val="bg1"/>
                </a:solidFill>
              </a:defRPr>
            </a:lvl8pPr>
            <a:lvl9pPr marL="0" indent="0">
              <a:spcBef>
                <a:spcPts val="0"/>
              </a:spcBef>
              <a:spcAft>
                <a:spcPts val="1200"/>
              </a:spcAft>
              <a:buNone/>
              <a:tabLst>
                <a:tab pos="723900" algn="l"/>
              </a:tabLst>
              <a:defRPr sz="1400">
                <a:solidFill>
                  <a:schemeClr val="bg1"/>
                </a:solidFill>
              </a:defRPr>
            </a:lvl9pPr>
          </a:lstStyle>
          <a:p>
            <a:pPr lvl="0"/>
            <a:r>
              <a:rPr lang="en-US"/>
              <a:t>Add Name in the first text level, in the second text level function and in the third address. Use the "Increase/ decrease list level" buttons to switch between the set up text levels</a:t>
            </a:r>
          </a:p>
          <a:p>
            <a:pPr lvl="1"/>
            <a:r>
              <a:rPr lang="en-US"/>
              <a:t>Second level</a:t>
            </a:r>
          </a:p>
          <a:p>
            <a:pPr lvl="2"/>
            <a:r>
              <a:rPr lang="en-US"/>
              <a:t>Third level</a:t>
            </a:r>
            <a:endParaRPr lang="en-US" dirty="0"/>
          </a:p>
        </p:txBody>
      </p:sp>
      <p:sp>
        <p:nvSpPr>
          <p:cNvPr id="7" name="Fußzeilenplatzhalter 6">
            <a:extLst>
              <a:ext uri="{FF2B5EF4-FFF2-40B4-BE49-F238E27FC236}">
                <a16:creationId xmlns:a16="http://schemas.microsoft.com/office/drawing/2014/main" id="{9D23F8D4-2091-3342-FC66-194C19083D99}"/>
              </a:ext>
            </a:extLst>
          </p:cNvPr>
          <p:cNvSpPr>
            <a:spLocks noGrp="1"/>
          </p:cNvSpPr>
          <p:nvPr>
            <p:ph type="ftr" sz="quarter" idx="21"/>
          </p:nvPr>
        </p:nvSpPr>
        <p:spPr bwMode="gray"/>
        <p:txBody>
          <a:bodyPr/>
          <a:lstStyle>
            <a:lvl1pPr>
              <a:defRPr>
                <a:solidFill>
                  <a:schemeClr val="bg1"/>
                </a:solidFill>
              </a:defRPr>
            </a:lvl1pPr>
          </a:lstStyle>
          <a:p>
            <a:r>
              <a:rPr lang="en-US"/>
              <a:t>Slide library     |     ONLY FOR INTERNAL USE</a:t>
            </a:r>
            <a:endParaRPr lang="en-US" dirty="0"/>
          </a:p>
        </p:txBody>
      </p:sp>
      <p:sp>
        <p:nvSpPr>
          <p:cNvPr id="9" name="Foliennummernplatzhalter 8">
            <a:extLst>
              <a:ext uri="{FF2B5EF4-FFF2-40B4-BE49-F238E27FC236}">
                <a16:creationId xmlns:a16="http://schemas.microsoft.com/office/drawing/2014/main" id="{41B27782-384F-041B-A991-2E9D5FCFE582}"/>
              </a:ext>
            </a:extLst>
          </p:cNvPr>
          <p:cNvSpPr>
            <a:spLocks noGrp="1"/>
          </p:cNvSpPr>
          <p:nvPr>
            <p:ph type="sldNum" sz="quarter" idx="22"/>
          </p:nvPr>
        </p:nvSpPr>
        <p:spPr bwMode="gray"/>
        <p:txBody>
          <a:bodyPr/>
          <a:lstStyle>
            <a:lvl1pPr>
              <a:defRPr>
                <a:solidFill>
                  <a:schemeClr val="bg1"/>
                </a:solidFill>
              </a:defRPr>
            </a:lvl1pPr>
          </a:lstStyle>
          <a:p>
            <a:fld id="{DF4E8F9F-5B1F-4F5B-BE49-3245D8C18D9F}" type="slidenum">
              <a:rPr lang="en-US" smtClean="0"/>
              <a:pPr/>
              <a:t>‹Nº›</a:t>
            </a:fld>
            <a:endParaRPr lang="en-US" dirty="0"/>
          </a:p>
        </p:txBody>
      </p:sp>
      <p:pic>
        <p:nvPicPr>
          <p:cNvPr id="12" name="Grafik 11">
            <a:extLst>
              <a:ext uri="{FF2B5EF4-FFF2-40B4-BE49-F238E27FC236}">
                <a16:creationId xmlns:a16="http://schemas.microsoft.com/office/drawing/2014/main" id="{F2874AFC-74CB-0BE3-BE94-780E6A5A13B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4" y="14613335"/>
            <a:ext cx="1234800" cy="883501"/>
          </a:xfrm>
          <a:prstGeom prst="rect">
            <a:avLst/>
          </a:prstGeom>
        </p:spPr>
      </p:pic>
      <p:grpSp>
        <p:nvGrpSpPr>
          <p:cNvPr id="2" name="Group 1">
            <a:extLst>
              <a:ext uri="{FF2B5EF4-FFF2-40B4-BE49-F238E27FC236}">
                <a16:creationId xmlns:a16="http://schemas.microsoft.com/office/drawing/2014/main" id="{14E3F1D8-EDC9-24D2-9FB6-2F15024F7959}"/>
              </a:ext>
            </a:extLst>
          </p:cNvPr>
          <p:cNvGrpSpPr/>
          <p:nvPr/>
        </p:nvGrpSpPr>
        <p:grpSpPr>
          <a:xfrm>
            <a:off x="-1896888" y="-2"/>
            <a:ext cx="1715078" cy="9407777"/>
            <a:chOff x="-1896888" y="-1"/>
            <a:chExt cx="1715078" cy="3968906"/>
          </a:xfrm>
        </p:grpSpPr>
        <p:grpSp>
          <p:nvGrpSpPr>
            <p:cNvPr id="3" name="Group 2">
              <a:extLst>
                <a:ext uri="{FF2B5EF4-FFF2-40B4-BE49-F238E27FC236}">
                  <a16:creationId xmlns:a16="http://schemas.microsoft.com/office/drawing/2014/main" id="{40065DAE-80DE-D7DC-FCD7-59177591BD9B}"/>
                </a:ext>
                <a:ext uri="{C183D7F6-B498-43B3-948B-1728B52AA6E4}">
                  <adec:decorative xmlns:adec="http://schemas.microsoft.com/office/drawing/2017/decorative" val="1"/>
                </a:ext>
              </a:extLst>
            </p:cNvPr>
            <p:cNvGrpSpPr/>
            <p:nvPr userDrawn="1"/>
          </p:nvGrpSpPr>
          <p:grpSpPr bwMode="gray">
            <a:xfrm>
              <a:off x="-1896888" y="-1"/>
              <a:ext cx="1715078" cy="3968906"/>
              <a:chOff x="-1824880" y="2708919"/>
              <a:chExt cx="1715078" cy="3968906"/>
            </a:xfrm>
          </p:grpSpPr>
          <p:sp>
            <p:nvSpPr>
              <p:cNvPr id="6" name="TextBox 5">
                <a:extLst>
                  <a:ext uri="{FF2B5EF4-FFF2-40B4-BE49-F238E27FC236}">
                    <a16:creationId xmlns:a16="http://schemas.microsoft.com/office/drawing/2014/main" id="{47B9D09E-63CD-64F6-958C-EA9FA48DADD3}"/>
                  </a:ext>
                </a:extLst>
              </p:cNvPr>
              <p:cNvSpPr txBox="1"/>
              <p:nvPr userDrawn="1"/>
            </p:nvSpPr>
            <p:spPr bwMode="gray">
              <a:xfrm>
                <a:off x="-1824880" y="2708919"/>
                <a:ext cx="1715078" cy="3968905"/>
              </a:xfrm>
              <a:prstGeom prst="rect">
                <a:avLst/>
              </a:prstGeom>
              <a:solidFill>
                <a:schemeClr val="bg1"/>
              </a:solidFill>
            </p:spPr>
            <p:txBody>
              <a:bodyPr wrap="square" lIns="108000" tIns="108000" rIns="108000" bIns="108000">
                <a:noAutofit/>
              </a:bodyPr>
              <a:lstStyle/>
              <a:p>
                <a:pPr>
                  <a:lnSpc>
                    <a:spcPct val="120000"/>
                  </a:lnSpc>
                  <a:spcAft>
                    <a:spcPts val="600"/>
                  </a:spcAft>
                </a:pPr>
                <a:r>
                  <a:rPr lang="en-US" sz="1100" b="1" dirty="0">
                    <a:solidFill>
                      <a:schemeClr val="tx1"/>
                    </a:solidFill>
                    <a:effectLst/>
                    <a:latin typeface="+mj-lt"/>
                  </a:rPr>
                  <a:t>To insert a picture:</a:t>
                </a:r>
              </a:p>
              <a:p>
                <a:pPr marL="144000" indent="-144000">
                  <a:lnSpc>
                    <a:spcPct val="120000"/>
                  </a:lnSpc>
                  <a:spcAft>
                    <a:spcPts val="600"/>
                  </a:spcAft>
                  <a:buFont typeface="+mj-lt"/>
                  <a:buAutoNum type="arabicPeriod"/>
                </a:pPr>
                <a:r>
                  <a:rPr lang="en-US" sz="900" dirty="0">
                    <a:solidFill>
                      <a:schemeClr val="tx1"/>
                    </a:solidFill>
                    <a:effectLst/>
                    <a:latin typeface="+mn-lt"/>
                  </a:rPr>
                  <a:t>Click on the placeholder for pictures</a:t>
                </a:r>
              </a:p>
              <a:p>
                <a:pPr marL="144000" indent="-144000">
                  <a:lnSpc>
                    <a:spcPct val="120000"/>
                  </a:lnSpc>
                  <a:spcAft>
                    <a:spcPts val="600"/>
                  </a:spcAft>
                  <a:buFont typeface="+mj-lt"/>
                  <a:buAutoNum type="arabicPeriod"/>
                </a:pPr>
                <a:r>
                  <a:rPr lang="en-US" sz="900" dirty="0">
                    <a:solidFill>
                      <a:schemeClr val="tx1"/>
                    </a:solidFill>
                    <a:effectLst/>
                    <a:latin typeface="+mn-lt"/>
                  </a:rPr>
                  <a:t>Open the menu ‘Graphics Format’</a:t>
                </a:r>
              </a:p>
              <a:p>
                <a:pPr marL="144000" indent="-144000">
                  <a:lnSpc>
                    <a:spcPct val="120000"/>
                  </a:lnSpc>
                  <a:spcAft>
                    <a:spcPts val="600"/>
                  </a:spcAft>
                  <a:buFont typeface="+mj-lt"/>
                  <a:buAutoNum type="arabicPeriod"/>
                </a:pPr>
                <a:r>
                  <a:rPr lang="en-US" sz="900" dirty="0">
                    <a:solidFill>
                      <a:schemeClr val="tx1"/>
                    </a:solidFill>
                    <a:effectLst/>
                    <a:latin typeface="+mn-lt"/>
                  </a:rPr>
                  <a:t>Choose ‘Change Graphic’ and then the corresponding source where the image is located</a:t>
                </a:r>
                <a:endParaRPr lang="en-US" sz="900" dirty="0">
                  <a:solidFill>
                    <a:schemeClr val="tx1"/>
                  </a:solidFill>
                  <a:latin typeface="+mn-lt"/>
                </a:endParaRPr>
              </a:p>
            </p:txBody>
          </p:sp>
          <p:sp>
            <p:nvSpPr>
              <p:cNvPr id="17" name="TextBox 16">
                <a:extLst>
                  <a:ext uri="{FF2B5EF4-FFF2-40B4-BE49-F238E27FC236}">
                    <a16:creationId xmlns:a16="http://schemas.microsoft.com/office/drawing/2014/main" id="{2D0176BF-2F0A-7CD2-C351-9566CEB75770}"/>
                  </a:ext>
                </a:extLst>
              </p:cNvPr>
              <p:cNvSpPr txBox="1"/>
              <p:nvPr userDrawn="1"/>
            </p:nvSpPr>
            <p:spPr bwMode="gray">
              <a:xfrm>
                <a:off x="-1824880" y="5813729"/>
                <a:ext cx="1715078" cy="864096"/>
              </a:xfrm>
              <a:prstGeom prst="rect">
                <a:avLst/>
              </a:prstGeom>
              <a:noFill/>
            </p:spPr>
            <p:txBody>
              <a:bodyPr wrap="square" lIns="108000" tIns="108000" rIns="108000" bIns="108000">
                <a:noAutofit/>
              </a:bodyPr>
              <a:lstStyle/>
              <a:p>
                <a:pPr marL="144000" indent="-144000">
                  <a:spcAft>
                    <a:spcPts val="600"/>
                  </a:spcAft>
                  <a:buFont typeface="+mj-lt"/>
                  <a:buAutoNum type="arabicPeriod" startAt="4"/>
                </a:pPr>
                <a:r>
                  <a:rPr lang="en-US" sz="900" dirty="0">
                    <a:solidFill>
                      <a:schemeClr val="tx1"/>
                    </a:solidFill>
                    <a:effectLst/>
                    <a:latin typeface="+mn-lt"/>
                  </a:rPr>
                  <a:t>Now the image has </a:t>
                </a:r>
                <a:br>
                  <a:rPr lang="en-US" sz="900" dirty="0">
                    <a:solidFill>
                      <a:schemeClr val="tx1"/>
                    </a:solidFill>
                    <a:effectLst/>
                    <a:latin typeface="+mn-lt"/>
                  </a:rPr>
                </a:br>
                <a:r>
                  <a:rPr lang="en-US" sz="900" dirty="0">
                    <a:solidFill>
                      <a:schemeClr val="tx1"/>
                    </a:solidFill>
                    <a:effectLst/>
                    <a:latin typeface="+mn-lt"/>
                  </a:rPr>
                  <a:t>been loaded into the </a:t>
                </a:r>
                <a:br>
                  <a:rPr lang="en-US" sz="900" dirty="0">
                    <a:solidFill>
                      <a:schemeClr val="tx1"/>
                    </a:solidFill>
                    <a:effectLst/>
                    <a:latin typeface="+mn-lt"/>
                  </a:rPr>
                </a:br>
                <a:r>
                  <a:rPr lang="en-US" sz="900" dirty="0">
                    <a:solidFill>
                      <a:schemeClr val="tx1"/>
                    </a:solidFill>
                    <a:effectLst/>
                    <a:latin typeface="+mn-lt"/>
                  </a:rPr>
                  <a:t>placeholder.</a:t>
                </a:r>
                <a:endParaRPr lang="en-US" sz="900" dirty="0">
                  <a:solidFill>
                    <a:schemeClr val="tx1"/>
                  </a:solidFill>
                  <a:latin typeface="+mn-lt"/>
                </a:endParaRPr>
              </a:p>
            </p:txBody>
          </p:sp>
        </p:grpSp>
        <p:pic>
          <p:nvPicPr>
            <p:cNvPr id="4" name="Picture 3">
              <a:extLst>
                <a:ext uri="{FF2B5EF4-FFF2-40B4-BE49-F238E27FC236}">
                  <a16:creationId xmlns:a16="http://schemas.microsoft.com/office/drawing/2014/main" id="{984B5FBE-FD99-4099-2B8E-2A43706BD377}"/>
                </a:ext>
              </a:extLst>
            </p:cNvPr>
            <p:cNvPicPr>
              <a:picLocks noChangeAspect="1"/>
            </p:cNvPicPr>
            <p:nvPr userDrawn="1"/>
          </p:nvPicPr>
          <p:blipFill>
            <a:blip r:embed="rId3"/>
            <a:stretch>
              <a:fillRect/>
            </a:stretch>
          </p:blipFill>
          <p:spPr>
            <a:xfrm>
              <a:off x="-1752872" y="2087812"/>
              <a:ext cx="1080120" cy="984668"/>
            </a:xfrm>
            <a:prstGeom prst="rect">
              <a:avLst/>
            </a:prstGeom>
          </p:spPr>
        </p:pic>
      </p:grpSp>
    </p:spTree>
    <p:extLst>
      <p:ext uri="{BB962C8B-B14F-4D97-AF65-F5344CB8AC3E}">
        <p14:creationId xmlns:p14="http://schemas.microsoft.com/office/powerpoint/2010/main" val="3005365453"/>
      </p:ext>
    </p:extLst>
  </p:cSld>
  <p:clrMapOvr>
    <a:masterClrMapping/>
  </p:clrMapOvr>
  <p:hf sldNum="0" hdr="0" ftr="0" dt="0"/>
  <p:extLst>
    <p:ext uri="{DCECCB84-F9BA-43D5-87BE-67443E8EF086}">
      <p15:sldGuideLst xmlns:p15="http://schemas.microsoft.com/office/powerpoint/2012/main">
        <p15:guide id="1" pos="3931">
          <p15:clr>
            <a:srgbClr val="FBAE40"/>
          </p15:clr>
        </p15:guide>
        <p15:guide id="4" pos="374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65A0CC2C-1A22-ACCD-F954-31305506A0DB}"/>
              </a:ext>
            </a:extLst>
          </p:cNvPr>
          <p:cNvSpPr>
            <a:spLocks noGrp="1"/>
          </p:cNvSpPr>
          <p:nvPr>
            <p:ph type="ftr" sz="quarter" idx="10"/>
          </p:nvPr>
        </p:nvSpPr>
        <p:spPr bwMode="gray"/>
        <p:txBody>
          <a:bodyPr/>
          <a:lstStyle/>
          <a:p>
            <a:r>
              <a:rPr lang="en-US"/>
              <a:t>Slide library     |     ONLY FOR INTERNAL USE</a:t>
            </a:r>
            <a:endParaRPr lang="en-US" dirty="0"/>
          </a:p>
        </p:txBody>
      </p:sp>
      <p:sp>
        <p:nvSpPr>
          <p:cNvPr id="8" name="Foliennummernplatzhalter 7">
            <a:extLst>
              <a:ext uri="{FF2B5EF4-FFF2-40B4-BE49-F238E27FC236}">
                <a16:creationId xmlns:a16="http://schemas.microsoft.com/office/drawing/2014/main" id="{E7CA049A-FBC2-2652-22F7-C91C418B0F2E}"/>
              </a:ext>
            </a:extLst>
          </p:cNvPr>
          <p:cNvSpPr>
            <a:spLocks noGrp="1"/>
          </p:cNvSpPr>
          <p:nvPr>
            <p:ph type="sldNum" sz="quarter" idx="11"/>
          </p:nvPr>
        </p:nvSpPr>
        <p:spPr bwMode="gray"/>
        <p:txBody>
          <a:bodyPr/>
          <a:lstStyle/>
          <a:p>
            <a:fld id="{8FF9B0DE-3FEB-4AA0-B465-B80EF7C1333D}" type="slidenum">
              <a:rPr lang="en-US" smtClean="0"/>
              <a:pPr/>
              <a:t>‹Nº›</a:t>
            </a:fld>
            <a:endParaRPr lang="en-US" dirty="0"/>
          </a:p>
        </p:txBody>
      </p:sp>
      <p:sp>
        <p:nvSpPr>
          <p:cNvPr id="6" name="Inhaltsplatzhalter 18">
            <a:extLst>
              <a:ext uri="{FF2B5EF4-FFF2-40B4-BE49-F238E27FC236}">
                <a16:creationId xmlns:a16="http://schemas.microsoft.com/office/drawing/2014/main" id="{DDE0E452-5F2C-BB59-8DE7-874CECE76ABE}"/>
              </a:ext>
            </a:extLst>
          </p:cNvPr>
          <p:cNvSpPr txBox="1">
            <a:spLocks/>
          </p:cNvSpPr>
          <p:nvPr/>
        </p:nvSpPr>
        <p:spPr bwMode="gray">
          <a:xfrm>
            <a:off x="479425" y="4543602"/>
            <a:ext cx="6120631" cy="8192910"/>
          </a:xfrm>
          <a:prstGeom prst="rect">
            <a:avLst/>
          </a:prstGeom>
        </p:spPr>
        <p:txBody>
          <a:bodyPr vert="horz" lIns="0" tIns="0" rIns="0" bIns="0" numCol="1" spcCol="288000" rtlCol="0">
            <a:noAutofit/>
          </a:bodyPr>
          <a:lstStyle>
            <a:lvl1pPr marL="216000" indent="-216000" algn="l" defTabSz="914400" rtl="0" eaLnBrk="1" latinLnBrk="0" hangingPunct="1">
              <a:lnSpc>
                <a:spcPct val="11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1pPr>
            <a:lvl2pPr marL="432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576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92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144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5pPr>
            <a:lvl6pPr marL="288000" indent="-142875"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432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7pPr>
            <a:lvl8pPr marL="576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576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9pPr>
          </a:lstStyle>
          <a:p>
            <a:pPr marL="0" indent="0" algn="l">
              <a:spcAft>
                <a:spcPts val="1200"/>
              </a:spcAft>
              <a:buFont typeface="Arial" panose="020B0604020202020204" pitchFamily="34" charset="0"/>
              <a:buNone/>
            </a:pPr>
            <a:r>
              <a:rPr lang="en-US" sz="1400" dirty="0"/>
              <a:t>This presentation and its contents are property of Boehringer Ingelheim and are, inter alia, protected by copyright law. Complete or partial passing on to third parties as well as copying, reproduction, publication or any other use by third parties is not permitted.</a:t>
            </a:r>
          </a:p>
        </p:txBody>
      </p:sp>
      <p:sp>
        <p:nvSpPr>
          <p:cNvPr id="10" name="Inhaltsplatzhalter 18">
            <a:extLst>
              <a:ext uri="{FF2B5EF4-FFF2-40B4-BE49-F238E27FC236}">
                <a16:creationId xmlns:a16="http://schemas.microsoft.com/office/drawing/2014/main" id="{7FF0A3E9-BBDF-2079-1E3B-71A2C0AF8B14}"/>
              </a:ext>
            </a:extLst>
          </p:cNvPr>
          <p:cNvSpPr txBox="1">
            <a:spLocks/>
          </p:cNvSpPr>
          <p:nvPr/>
        </p:nvSpPr>
        <p:spPr bwMode="gray">
          <a:xfrm>
            <a:off x="475503" y="13504597"/>
            <a:ext cx="8892000" cy="598988"/>
          </a:xfrm>
          <a:prstGeom prst="rect">
            <a:avLst/>
          </a:prstGeom>
        </p:spPr>
        <p:txBody>
          <a:bodyPr vert="horz" lIns="0" tIns="0" rIns="0" bIns="0" rtlCol="0">
            <a:noAutofit/>
          </a:bodyPr>
          <a:lstStyle>
            <a:lvl1pPr marL="216000" indent="-216000" algn="l" defTabSz="914400" rtl="0" eaLnBrk="1" latinLnBrk="0" hangingPunct="1">
              <a:lnSpc>
                <a:spcPct val="11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1pPr>
            <a:lvl2pPr marL="432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576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92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144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5pPr>
            <a:lvl6pPr marL="288000" indent="-142875"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432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7pPr>
            <a:lvl8pPr marL="576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576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9pPr>
          </a:lstStyle>
          <a:p>
            <a:pPr marL="0" indent="0">
              <a:buFont typeface="Arial" panose="020B0604020202020204" pitchFamily="34" charset="0"/>
              <a:buNone/>
            </a:pPr>
            <a:r>
              <a:rPr lang="en-US" sz="1400" dirty="0"/>
              <a:t> </a:t>
            </a:r>
          </a:p>
        </p:txBody>
      </p:sp>
      <p:sp>
        <p:nvSpPr>
          <p:cNvPr id="11" name="Inhaltsplatzhalter 18">
            <a:extLst>
              <a:ext uri="{FF2B5EF4-FFF2-40B4-BE49-F238E27FC236}">
                <a16:creationId xmlns:a16="http://schemas.microsoft.com/office/drawing/2014/main" id="{74AA0B8D-5EC8-118E-FABE-831281106603}"/>
              </a:ext>
            </a:extLst>
          </p:cNvPr>
          <p:cNvSpPr txBox="1">
            <a:spLocks/>
          </p:cNvSpPr>
          <p:nvPr/>
        </p:nvSpPr>
        <p:spPr bwMode="gray">
          <a:xfrm>
            <a:off x="475504" y="3349037"/>
            <a:ext cx="5436555" cy="426714"/>
          </a:xfrm>
          <a:prstGeom prst="rect">
            <a:avLst/>
          </a:prstGeom>
        </p:spPr>
        <p:txBody>
          <a:bodyPr vert="horz" lIns="0" tIns="0" rIns="0" bIns="0" rtlCol="0" anchor="b" anchorCtr="0">
            <a:noAutofit/>
          </a:bodyPr>
          <a:lstStyle>
            <a:lvl1pPr marL="216000" indent="-216000" algn="l" defTabSz="914400" rtl="0" eaLnBrk="1" latinLnBrk="0" hangingPunct="1">
              <a:lnSpc>
                <a:spcPct val="11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1pPr>
            <a:lvl2pPr marL="432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576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92000" indent="-21600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144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5pPr>
            <a:lvl6pPr marL="288000" indent="-142875"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432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7pPr>
            <a:lvl8pPr marL="576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576000" indent="-144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9pPr>
          </a:lstStyle>
          <a:p>
            <a:pPr marL="0" indent="0" algn="l">
              <a:buFont typeface="Arial" panose="020B0604020202020204" pitchFamily="34" charset="0"/>
              <a:buNone/>
            </a:pPr>
            <a:r>
              <a:rPr lang="en-US" sz="900" dirty="0"/>
              <a:t>© </a:t>
            </a:r>
            <a:fld id="{2F99CDBD-C73A-474F-91D2-EC8081FF32A1}" type="datetimeyyyy">
              <a:rPr lang="en-US" sz="900" smtClean="0"/>
              <a:pPr marL="0" indent="0" algn="l">
                <a:buFont typeface="Arial" panose="020B0604020202020204" pitchFamily="34" charset="0"/>
                <a:buNone/>
              </a:pPr>
              <a:t>2026</a:t>
            </a:fld>
            <a:r>
              <a:rPr lang="en-US" sz="900" dirty="0"/>
              <a:t> Boehringer Ingelheim International GmbH. All rights reserved.</a:t>
            </a:r>
          </a:p>
        </p:txBody>
      </p:sp>
      <p:sp>
        <p:nvSpPr>
          <p:cNvPr id="9" name="Titel 8">
            <a:extLst>
              <a:ext uri="{FF2B5EF4-FFF2-40B4-BE49-F238E27FC236}">
                <a16:creationId xmlns:a16="http://schemas.microsoft.com/office/drawing/2014/main" id="{EFE1E317-A225-BEF3-502F-5B3D11D8CE4D}"/>
              </a:ext>
            </a:extLst>
          </p:cNvPr>
          <p:cNvSpPr>
            <a:spLocks noGrp="1"/>
          </p:cNvSpPr>
          <p:nvPr>
            <p:ph type="title" hasCustomPrompt="1"/>
          </p:nvPr>
        </p:nvSpPr>
        <p:spPr>
          <a:xfrm>
            <a:off x="479425" y="1128889"/>
            <a:ext cx="11233151" cy="1706667"/>
          </a:xfrm>
        </p:spPr>
        <p:txBody>
          <a:bodyPr/>
          <a:lstStyle/>
          <a:p>
            <a:r>
              <a:rPr lang="de-DE" dirty="0"/>
              <a:t>Disclaimer</a:t>
            </a:r>
          </a:p>
        </p:txBody>
      </p:sp>
    </p:spTree>
    <p:extLst>
      <p:ext uri="{BB962C8B-B14F-4D97-AF65-F5344CB8AC3E}">
        <p14:creationId xmlns:p14="http://schemas.microsoft.com/office/powerpoint/2010/main" val="806116900"/>
      </p:ext>
    </p:extLst>
  </p:cSld>
  <p:clrMapOvr>
    <a:masterClrMapping/>
  </p:clrMapOvr>
  <p:hf sldNum="0" hdr="0" ftr="0" dt="0"/>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One content dark Outro">
    <p:bg>
      <p:bgPr>
        <a:solidFill>
          <a:schemeClr val="bg2"/>
        </a:solidFill>
        <a:effectLst/>
      </p:bgPr>
    </p:bg>
    <p:spTree>
      <p:nvGrpSpPr>
        <p:cNvPr id="1" name=""/>
        <p:cNvGrpSpPr/>
        <p:nvPr/>
      </p:nvGrpSpPr>
      <p:grpSpPr>
        <a:xfrm>
          <a:off x="0" y="0"/>
          <a:ext cx="0" cy="0"/>
          <a:chOff x="0" y="0"/>
          <a:chExt cx="0" cy="0"/>
        </a:xfrm>
      </p:grpSpPr>
      <p:sp>
        <p:nvSpPr>
          <p:cNvPr id="12" name="Titel 11"/>
          <p:cNvSpPr>
            <a:spLocks noGrp="1"/>
          </p:cNvSpPr>
          <p:nvPr>
            <p:ph type="title" hasCustomPrompt="1"/>
          </p:nvPr>
        </p:nvSpPr>
        <p:spPr bwMode="gray"/>
        <p:txBody>
          <a:bodyPr/>
          <a:lstStyle>
            <a:lvl1pPr>
              <a:defRPr>
                <a:solidFill>
                  <a:schemeClr val="tx2"/>
                </a:solidFill>
              </a:defRPr>
            </a:lvl1pPr>
          </a:lstStyle>
          <a:p>
            <a:r>
              <a:rPr lang="en-US" dirty="0"/>
              <a:t>Add Title</a:t>
            </a:r>
          </a:p>
        </p:txBody>
      </p:sp>
      <p:sp>
        <p:nvSpPr>
          <p:cNvPr id="8" name="Textplatzhalter 7"/>
          <p:cNvSpPr>
            <a:spLocks noGrp="1"/>
          </p:cNvSpPr>
          <p:nvPr>
            <p:ph type="body" sz="quarter" idx="13" hasCustomPrompt="1"/>
          </p:nvPr>
        </p:nvSpPr>
        <p:spPr bwMode="gray">
          <a:xfrm>
            <a:off x="480000" y="13760664"/>
            <a:ext cx="11232000" cy="341333"/>
          </a:xfrm>
        </p:spPr>
        <p:txBody>
          <a:bodyPr anchor="b"/>
          <a:lstStyle>
            <a:lvl1pPr marL="0" indent="0">
              <a:lnSpc>
                <a:spcPct val="100000"/>
              </a:lnSpc>
              <a:spcBef>
                <a:spcPts val="0"/>
              </a:spcBef>
              <a:spcAft>
                <a:spcPts val="0"/>
              </a:spcAft>
              <a:buFont typeface="Arial" panose="020B0604020202020204" pitchFamily="34" charset="0"/>
              <a:buNone/>
              <a:defRPr sz="799" b="0">
                <a:solidFill>
                  <a:schemeClr val="bg1"/>
                </a:solidFill>
              </a:defRPr>
            </a:lvl1pPr>
            <a:lvl2pPr marL="0" indent="0">
              <a:lnSpc>
                <a:spcPct val="100000"/>
              </a:lnSpc>
              <a:spcBef>
                <a:spcPts val="0"/>
              </a:spcBef>
              <a:spcAft>
                <a:spcPts val="0"/>
              </a:spcAft>
              <a:buFont typeface="Arial" panose="020B0604020202020204" pitchFamily="34" charset="0"/>
              <a:buNone/>
              <a:defRPr sz="799" b="0">
                <a:solidFill>
                  <a:schemeClr val="bg1"/>
                </a:solidFill>
              </a:defRPr>
            </a:lvl2pPr>
            <a:lvl3pPr marL="0" indent="0">
              <a:lnSpc>
                <a:spcPct val="100000"/>
              </a:lnSpc>
              <a:spcBef>
                <a:spcPts val="0"/>
              </a:spcBef>
              <a:spcAft>
                <a:spcPts val="0"/>
              </a:spcAft>
              <a:buNone/>
              <a:defRPr sz="799" b="0">
                <a:solidFill>
                  <a:schemeClr val="bg1"/>
                </a:solidFill>
              </a:defRPr>
            </a:lvl3pPr>
            <a:lvl4pPr marL="0" indent="0">
              <a:lnSpc>
                <a:spcPct val="100000"/>
              </a:lnSpc>
              <a:spcBef>
                <a:spcPts val="0"/>
              </a:spcBef>
              <a:spcAft>
                <a:spcPts val="0"/>
              </a:spcAft>
              <a:buNone/>
              <a:defRPr sz="799" b="0">
                <a:solidFill>
                  <a:schemeClr val="bg1"/>
                </a:solidFill>
              </a:defRPr>
            </a:lvl4pPr>
            <a:lvl5pPr marL="0" indent="0">
              <a:lnSpc>
                <a:spcPct val="100000"/>
              </a:lnSpc>
              <a:spcBef>
                <a:spcPts val="0"/>
              </a:spcBef>
              <a:spcAft>
                <a:spcPts val="0"/>
              </a:spcAft>
              <a:buNone/>
              <a:defRPr sz="799" b="0">
                <a:solidFill>
                  <a:schemeClr val="bg1"/>
                </a:solidFill>
              </a:defRPr>
            </a:lvl5pPr>
            <a:lvl6pPr marL="0" indent="0">
              <a:lnSpc>
                <a:spcPct val="100000"/>
              </a:lnSpc>
              <a:spcBef>
                <a:spcPts val="0"/>
              </a:spcBef>
              <a:spcAft>
                <a:spcPts val="0"/>
              </a:spcAft>
              <a:buNone/>
              <a:defRPr sz="799" b="0">
                <a:solidFill>
                  <a:schemeClr val="bg1"/>
                </a:solidFill>
              </a:defRPr>
            </a:lvl6pPr>
            <a:lvl7pPr marL="0" indent="0">
              <a:lnSpc>
                <a:spcPct val="100000"/>
              </a:lnSpc>
              <a:spcBef>
                <a:spcPts val="0"/>
              </a:spcBef>
              <a:spcAft>
                <a:spcPts val="0"/>
              </a:spcAft>
              <a:buNone/>
              <a:defRPr sz="799" b="0">
                <a:solidFill>
                  <a:schemeClr val="bg1"/>
                </a:solidFill>
              </a:defRPr>
            </a:lvl7pPr>
            <a:lvl8pPr marL="0" indent="0">
              <a:lnSpc>
                <a:spcPct val="100000"/>
              </a:lnSpc>
              <a:spcBef>
                <a:spcPts val="0"/>
              </a:spcBef>
              <a:spcAft>
                <a:spcPts val="0"/>
              </a:spcAft>
              <a:buNone/>
              <a:defRPr sz="799" b="0">
                <a:solidFill>
                  <a:schemeClr val="bg1"/>
                </a:solidFill>
              </a:defRPr>
            </a:lvl8pPr>
            <a:lvl9pPr marL="0" indent="0">
              <a:lnSpc>
                <a:spcPct val="100000"/>
              </a:lnSpc>
              <a:spcBef>
                <a:spcPts val="0"/>
              </a:spcBef>
              <a:spcAft>
                <a:spcPts val="0"/>
              </a:spcAft>
              <a:buNone/>
              <a:defRPr sz="799" b="0">
                <a:solidFill>
                  <a:schemeClr val="bg1"/>
                </a:solidFill>
              </a:defRPr>
            </a:lvl9pPr>
          </a:lstStyle>
          <a:p>
            <a:pPr lvl="0"/>
            <a:r>
              <a:rPr lang="en-US" dirty="0"/>
              <a:t>Footnote/Source</a:t>
            </a:r>
          </a:p>
        </p:txBody>
      </p:sp>
      <p:pic>
        <p:nvPicPr>
          <p:cNvPr id="6" name="Grafik 5">
            <a:extLst>
              <a:ext uri="{FF2B5EF4-FFF2-40B4-BE49-F238E27FC236}">
                <a16:creationId xmlns:a16="http://schemas.microsoft.com/office/drawing/2014/main" id="{655943AA-9582-D43E-426E-499CC57E51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479425" y="14613337"/>
            <a:ext cx="1234800" cy="883501"/>
          </a:xfrm>
          <a:prstGeom prst="rect">
            <a:avLst/>
          </a:prstGeom>
        </p:spPr>
      </p:pic>
    </p:spTree>
    <p:extLst>
      <p:ext uri="{BB962C8B-B14F-4D97-AF65-F5344CB8AC3E}">
        <p14:creationId xmlns:p14="http://schemas.microsoft.com/office/powerpoint/2010/main" val="397291186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9246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479425" y="1130667"/>
            <a:ext cx="11233151" cy="1706667"/>
          </a:xfrm>
          <a:prstGeom prst="rect">
            <a:avLst/>
          </a:prstGeom>
        </p:spPr>
        <p:txBody>
          <a:bodyPr vert="horz" lIns="0" tIns="0" rIns="0" bIns="0" rtlCol="0" anchor="t">
            <a:noAutofit/>
          </a:bodyPr>
          <a:lstStyle/>
          <a:p>
            <a:r>
              <a:rPr lang="en-US" dirty="0"/>
              <a:t>Add Title</a:t>
            </a:r>
          </a:p>
        </p:txBody>
      </p:sp>
      <p:sp>
        <p:nvSpPr>
          <p:cNvPr id="3" name="Textplatzhalter 2"/>
          <p:cNvSpPr>
            <a:spLocks noGrp="1"/>
          </p:cNvSpPr>
          <p:nvPr>
            <p:ph type="body" idx="1"/>
          </p:nvPr>
        </p:nvSpPr>
        <p:spPr bwMode="gray">
          <a:xfrm>
            <a:off x="479474" y="3349997"/>
            <a:ext cx="11233151" cy="10752000"/>
          </a:xfrm>
          <a:prstGeom prst="rect">
            <a:avLst/>
          </a:prstGeom>
        </p:spPr>
        <p:txBody>
          <a:bodyPr vert="horz" lIns="0" tIns="0" rIns="0" bIns="0" rtlCol="0">
            <a:noAutofit/>
          </a:bodyPr>
          <a:lstStyle/>
          <a:p>
            <a:pPr lvl="0"/>
            <a:r>
              <a:rPr lang="en-US" dirty="0"/>
              <a:t>Edit text by clicking. Use the "Increase/decrease list level" buttons on the Start tab to switch between the set up text levels. For an optional subheading, set the text in bold.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5" name="Fußzeilenplatzhalter 4"/>
          <p:cNvSpPr>
            <a:spLocks noGrp="1"/>
          </p:cNvSpPr>
          <p:nvPr>
            <p:ph type="ftr" sz="quarter" idx="3"/>
          </p:nvPr>
        </p:nvSpPr>
        <p:spPr bwMode="gray">
          <a:xfrm>
            <a:off x="6312024" y="14807315"/>
            <a:ext cx="5040560" cy="682667"/>
          </a:xfrm>
          <a:prstGeom prst="rect">
            <a:avLst/>
          </a:prstGeom>
        </p:spPr>
        <p:txBody>
          <a:bodyPr vert="horz" lIns="0" tIns="0" rIns="0" bIns="0" rtlCol="0" anchor="b">
            <a:noAutofit/>
          </a:bodyPr>
          <a:lstStyle>
            <a:lvl1pPr marL="0" indent="0" algn="r">
              <a:spcAft>
                <a:spcPts val="300"/>
              </a:spcAft>
              <a:defRPr sz="800">
                <a:solidFill>
                  <a:schemeClr val="bg2"/>
                </a:solidFill>
              </a:defRPr>
            </a:lvl1pPr>
            <a:lvl2pPr marL="0" indent="0" algn="l">
              <a:defRPr sz="800"/>
            </a:lvl2pPr>
            <a:lvl3pPr marL="0" indent="0" algn="l">
              <a:defRPr sz="800"/>
            </a:lvl3pPr>
            <a:lvl4pPr marL="0" indent="0" algn="l">
              <a:defRPr sz="800"/>
            </a:lvl4pPr>
            <a:lvl5pPr marL="0" indent="0" algn="l">
              <a:defRPr sz="800"/>
            </a:lvl5pPr>
            <a:lvl6pPr marL="0" indent="0" algn="l">
              <a:defRPr sz="800"/>
            </a:lvl6pPr>
            <a:lvl7pPr marL="0" indent="0" algn="l">
              <a:defRPr sz="800"/>
            </a:lvl7pPr>
            <a:lvl8pPr marL="0" indent="0" algn="l">
              <a:defRPr sz="800"/>
            </a:lvl8pPr>
            <a:lvl9pPr marL="0" indent="0" algn="l">
              <a:defRPr sz="800"/>
            </a:lvl9pPr>
          </a:lstStyle>
          <a:p>
            <a:r>
              <a:rPr lang="en-US"/>
              <a:t>Slide library     |     ONLY FOR INTERNAL USE</a:t>
            </a:r>
            <a:endParaRPr lang="en-US" dirty="0"/>
          </a:p>
        </p:txBody>
      </p:sp>
      <p:sp>
        <p:nvSpPr>
          <p:cNvPr id="6" name="Foliennummernplatzhalter 5"/>
          <p:cNvSpPr>
            <a:spLocks noGrp="1"/>
          </p:cNvSpPr>
          <p:nvPr>
            <p:ph type="sldNum" sz="quarter" idx="4"/>
          </p:nvPr>
        </p:nvSpPr>
        <p:spPr bwMode="gray">
          <a:xfrm>
            <a:off x="11424592" y="14807315"/>
            <a:ext cx="288000" cy="682667"/>
          </a:xfrm>
          <a:prstGeom prst="rect">
            <a:avLst/>
          </a:prstGeom>
        </p:spPr>
        <p:txBody>
          <a:bodyPr vert="horz" lIns="0" tIns="0" rIns="0" bIns="0" rtlCol="0" anchor="b">
            <a:noAutofit/>
          </a:bodyPr>
          <a:lstStyle>
            <a:lvl1pPr algn="r">
              <a:defRPr sz="800">
                <a:solidFill>
                  <a:schemeClr val="bg2"/>
                </a:solidFill>
              </a:defRPr>
            </a:lvl1pPr>
          </a:lstStyle>
          <a:p>
            <a:fld id="{DF4E8F9F-5B1F-4F5B-BE49-3245D8C18D9F}" type="slidenum">
              <a:rPr lang="en-US" smtClean="0"/>
              <a:pPr/>
              <a:t>‹Nº›</a:t>
            </a:fld>
            <a:endParaRPr lang="en-US" dirty="0"/>
          </a:p>
        </p:txBody>
      </p:sp>
      <p:grpSp>
        <p:nvGrpSpPr>
          <p:cNvPr id="2082" name="Gruppieren 2081">
            <a:extLst>
              <a:ext uri="{FF2B5EF4-FFF2-40B4-BE49-F238E27FC236}">
                <a16:creationId xmlns:a16="http://schemas.microsoft.com/office/drawing/2014/main" id="{541D1760-5727-61F0-8478-5E672791C3A5}"/>
              </a:ext>
            </a:extLst>
          </p:cNvPr>
          <p:cNvGrpSpPr/>
          <p:nvPr/>
        </p:nvGrpSpPr>
        <p:grpSpPr bwMode="gray">
          <a:xfrm>
            <a:off x="480000" y="-406282"/>
            <a:ext cx="11232624" cy="170667"/>
            <a:chOff x="480000" y="-171400"/>
            <a:chExt cx="11232624" cy="72000"/>
          </a:xfrm>
        </p:grpSpPr>
        <p:cxnSp>
          <p:nvCxnSpPr>
            <p:cNvPr id="13" name="Gerader Verbinder 12"/>
            <p:cNvCxnSpPr/>
            <p:nvPr userDrawn="1"/>
          </p:nvCxnSpPr>
          <p:spPr bwMode="gray">
            <a:xfrm>
              <a:off x="480000"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a:cxnSpLocks/>
            </p:cNvCxnSpPr>
            <p:nvPr userDrawn="1"/>
          </p:nvCxnSpPr>
          <p:spPr bwMode="gray">
            <a:xfrm>
              <a:off x="4043376"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r Verbinder 14"/>
            <p:cNvCxnSpPr>
              <a:cxnSpLocks/>
            </p:cNvCxnSpPr>
            <p:nvPr userDrawn="1"/>
          </p:nvCxnSpPr>
          <p:spPr bwMode="gray">
            <a:xfrm>
              <a:off x="4331688"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userDrawn="1"/>
          </p:nvCxnSpPr>
          <p:spPr bwMode="gray">
            <a:xfrm>
              <a:off x="5952000"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6240000"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a:cxnSpLocks/>
            </p:cNvCxnSpPr>
            <p:nvPr userDrawn="1"/>
          </p:nvCxnSpPr>
          <p:spPr bwMode="gray">
            <a:xfrm>
              <a:off x="7859688"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a:cxnSpLocks/>
            </p:cNvCxnSpPr>
            <p:nvPr userDrawn="1"/>
          </p:nvCxnSpPr>
          <p:spPr bwMode="gray">
            <a:xfrm>
              <a:off x="8148000"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11712624" y="-171400"/>
              <a:ext cx="0" cy="7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uppieren 24"/>
          <p:cNvGrpSpPr/>
          <p:nvPr/>
        </p:nvGrpSpPr>
        <p:grpSpPr bwMode="gray">
          <a:xfrm>
            <a:off x="-168688" y="3349333"/>
            <a:ext cx="72000" cy="10752000"/>
            <a:chOff x="-456728" y="1628800"/>
            <a:chExt cx="216000" cy="4536504"/>
          </a:xfrm>
        </p:grpSpPr>
        <p:cxnSp>
          <p:nvCxnSpPr>
            <p:cNvPr id="23" name="Gerader Verbinder 22"/>
            <p:cNvCxnSpPr/>
            <p:nvPr userDrawn="1"/>
          </p:nvCxnSpPr>
          <p:spPr bwMode="gray">
            <a:xfrm>
              <a:off x="-456728" y="1628800"/>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456728" y="6165304"/>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069" name="Grafik 2068">
            <a:extLst>
              <a:ext uri="{FF2B5EF4-FFF2-40B4-BE49-F238E27FC236}">
                <a16:creationId xmlns:a16="http://schemas.microsoft.com/office/drawing/2014/main" id="{F9F7D00D-6B99-C8F0-6093-D3BE62E5695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bwMode="gray">
          <a:xfrm>
            <a:off x="479424" y="14613335"/>
            <a:ext cx="1234800" cy="883501"/>
          </a:xfrm>
          <a:prstGeom prst="rect">
            <a:avLst/>
          </a:prstGeom>
        </p:spPr>
      </p:pic>
    </p:spTree>
    <p:extLst>
      <p:ext uri="{BB962C8B-B14F-4D97-AF65-F5344CB8AC3E}">
        <p14:creationId xmlns:p14="http://schemas.microsoft.com/office/powerpoint/2010/main" val="2894725740"/>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 id="2147483685" r:id="rId35"/>
    <p:sldLayoutId id="2147483686" r:id="rId36"/>
  </p:sldLayoutIdLst>
  <p:hf sldNum="0" hdr="0" ftr="0" dt="0"/>
  <p:txStyles>
    <p:titleStyle>
      <a:lvl1pPr algn="l" defTabSz="914400" rtl="0" eaLnBrk="1" latinLnBrk="0" hangingPunct="1">
        <a:lnSpc>
          <a:spcPct val="100000"/>
        </a:lnSpc>
        <a:spcBef>
          <a:spcPct val="0"/>
        </a:spcBef>
        <a:buNone/>
        <a:defRPr sz="2500" b="1" kern="1200">
          <a:solidFill>
            <a:schemeClr val="bg2"/>
          </a:solidFill>
          <a:latin typeface="+mj-lt"/>
          <a:ea typeface="+mj-ea"/>
          <a:cs typeface="+mj-cs"/>
        </a:defRPr>
      </a:lvl1pPr>
    </p:titleStyle>
    <p:bodyStyle>
      <a:lvl1pPr marL="216000" indent="-216000" algn="l" defTabSz="914400" rtl="0" eaLnBrk="1" latinLnBrk="0" hangingPunct="1">
        <a:lnSpc>
          <a:spcPct val="14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1pPr>
      <a:lvl2pPr marL="432000" indent="-216000" algn="l" defTabSz="914400" rtl="0" eaLnBrk="1" latinLnBrk="0" hangingPunct="1">
        <a:lnSpc>
          <a:spcPct val="14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576000" indent="-216000" algn="l" defTabSz="914400" rtl="0" eaLnBrk="1" latinLnBrk="0" hangingPunct="1">
        <a:lnSpc>
          <a:spcPct val="14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92000" indent="-216000" algn="l" defTabSz="914400" rtl="0" eaLnBrk="1" latinLnBrk="0" hangingPunct="1">
        <a:lnSpc>
          <a:spcPct val="14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144000" indent="-144000" algn="l" defTabSz="914400" rtl="0" eaLnBrk="1" latinLnBrk="0" hangingPunct="1">
        <a:lnSpc>
          <a:spcPct val="14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5pPr>
      <a:lvl6pPr marL="288000" indent="-142875" algn="l" defTabSz="914400" rtl="0" eaLnBrk="1" latinLnBrk="0" hangingPunct="1">
        <a:lnSpc>
          <a:spcPct val="14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432000" indent="-144000" algn="l" defTabSz="914400" rtl="0" eaLnBrk="1" latinLnBrk="0" hangingPunct="1">
        <a:lnSpc>
          <a:spcPct val="14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7pPr>
      <a:lvl8pPr marL="576000" indent="-144000" algn="l" defTabSz="914400" rtl="0" eaLnBrk="1" latinLnBrk="0" hangingPunct="1">
        <a:lnSpc>
          <a:spcPct val="14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576000" indent="-144000" algn="l" defTabSz="914400" rtl="0" eaLnBrk="1" latinLnBrk="0" hangingPunct="1">
        <a:lnSpc>
          <a:spcPct val="14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2">
          <p15:clr>
            <a:srgbClr val="F26B43"/>
          </p15:clr>
        </p15:guide>
        <p15:guide id="2" pos="7378">
          <p15:clr>
            <a:srgbClr val="F26B43"/>
          </p15:clr>
        </p15:guide>
        <p15:guide id="3" orient="horz" pos="890">
          <p15:clr>
            <a:srgbClr val="F26B43"/>
          </p15:clr>
        </p15:guide>
        <p15:guide id="5" orient="horz" pos="300">
          <p15:clr>
            <a:srgbClr val="F26B43"/>
          </p15:clr>
        </p15:guide>
        <p15:guide id="6" orient="horz" pos="3748">
          <p15:clr>
            <a:srgbClr val="F26B43"/>
          </p15:clr>
        </p15:guide>
        <p15:guide id="7" orient="horz" pos="3657">
          <p15:clr>
            <a:srgbClr val="F26B43"/>
          </p15:clr>
        </p15:guide>
        <p15:guide id="8" pos="3751">
          <p15:clr>
            <a:srgbClr val="F26B43"/>
          </p15:clr>
        </p15:guide>
        <p15:guide id="9" pos="3922">
          <p15:clr>
            <a:srgbClr val="F26B43"/>
          </p15:clr>
        </p15:guide>
        <p15:guide id="10" pos="3840">
          <p15:clr>
            <a:srgbClr val="5ACBF0"/>
          </p15:clr>
        </p15:guide>
        <p15:guide id="11" pos="5118">
          <p15:clr>
            <a:srgbClr val="5ACBF0"/>
          </p15:clr>
        </p15:guide>
        <p15:guide id="12" pos="6399">
          <p15:clr>
            <a:srgbClr val="5ACBF0"/>
          </p15:clr>
        </p15:guide>
        <p15:guide id="13" pos="2559">
          <p15:clr>
            <a:srgbClr val="5ACBF0"/>
          </p15:clr>
        </p15:guide>
        <p15:guide id="14" pos="1280">
          <p15:clr>
            <a:srgbClr val="5ACBF0"/>
          </p15:clr>
        </p15:guide>
        <p15:guide id="15">
          <p15:clr>
            <a:srgbClr val="5ACBF0"/>
          </p15:clr>
        </p15:guide>
        <p15:guide id="17" pos="7680">
          <p15:clr>
            <a:srgbClr val="5ACBF0"/>
          </p15:clr>
        </p15:guide>
        <p15:guide id="18" pos="1940">
          <p15:clr>
            <a:srgbClr val="F26B43"/>
          </p15:clr>
        </p15:guide>
        <p15:guide id="19" pos="2111">
          <p15:clr>
            <a:srgbClr val="F26B43"/>
          </p15:clr>
        </p15:guide>
        <p15:guide id="20" pos="5562">
          <p15:clr>
            <a:srgbClr val="F26B43"/>
          </p15:clr>
        </p15:guide>
        <p15:guide id="21" pos="5736">
          <p15:clr>
            <a:srgbClr val="F26B43"/>
          </p15:clr>
        </p15:guide>
        <p15:guide id="22" orient="horz" pos="2160">
          <p15:clr>
            <a:srgbClr val="5ACBF0"/>
          </p15:clr>
        </p15:guide>
        <p15:guide id="23" orient="horz" pos="720">
          <p15:clr>
            <a:srgbClr val="5ACBF0"/>
          </p15:clr>
        </p15:guide>
        <p15:guide id="24" orient="horz" pos="1443">
          <p15:clr>
            <a:srgbClr val="5ACBF0"/>
          </p15:clr>
        </p15:guide>
        <p15:guide id="25" orient="horz" pos="2880">
          <p15:clr>
            <a:srgbClr val="5ACBF0"/>
          </p15:clr>
        </p15:guide>
        <p15:guide id="26" orient="horz" pos="3601">
          <p15:clr>
            <a:srgbClr val="5ACBF0"/>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www.bing.com/images/search?view=detailV2&amp;ccid=oi%2beM2vG&amp;id=54CD81DAEB4223CE61905A172653A78F5D3767C5&amp;thid=OIP.oi-eM2vGF4z1ibfZ3GDR6wHaEx&amp;mediaurl=https%3a%2f%2fwww.anclex.es%2fwp-content%2fuploads%2f2024%2f06%2fLogo-Version-Mejorada-Transparente.png&amp;cdnurl=https%3a%2f%2fth.bing.com%2fth%2fid%2fR.a22f9e336bc6178cf589b7d9dc60d1eb%3frik%3dxWc3XY%252bnUyYXWg%26pid%3dImgRaw%26r%3d0&amp;exph=802&amp;expw=1246&amp;q=anclex+logo&amp;mode=overlay&amp;FORM=IQFRBA&amp;ck=BCE4995FA60BF665AB6B53438EC1803A&amp;selectedIndex=0&amp;idpp=serp" TargetMode="External"/><Relationship Id="rId7"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www.bing.com/images/search?view=detailV2&amp;ccid=oi%2beM2vG&amp;id=54CD81DAEB4223CE61905A172653A78F5D3767C5&amp;thid=OIP.oi-eM2vGF4z1ibfZ3GDR6wHaEx&amp;mediaurl=https%3a%2f%2fwww.anclex.es%2fwp-content%2fuploads%2f2024%2f06%2fLogo-Version-Mejorada-Transparente.png&amp;cdnurl=https%3a%2f%2fth.bing.com%2fth%2fid%2fR.a22f9e336bc6178cf589b7d9dc60d1eb%3frik%3dxWc3XY%252bnUyYXWg%26pid%3dImgRaw%26r%3d0&amp;exph=802&amp;expw=1246&amp;q=anclex+logo&amp;mode=overlay&amp;FORM=IQFRBA&amp;ck=BCE4995FA60BF665AB6B53438EC1803A&amp;selectedIndex=0&amp;idpp=serp" TargetMode="External"/><Relationship Id="rId7"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bg>
      <p:bgPr>
        <a:solidFill>
          <a:srgbClr val="FFFFFF"/>
        </a:solidFill>
        <a:effectLst/>
      </p:bgPr>
    </p:bg>
    <p:spTree>
      <p:nvGrpSpPr>
        <p:cNvPr id="1" name=""/>
        <p:cNvGrpSpPr/>
        <p:nvPr/>
      </p:nvGrpSpPr>
      <p:grpSpPr>
        <a:xfrm>
          <a:off x="0" y="0"/>
          <a:ext cx="0" cy="0"/>
          <a:chOff x="0" y="0"/>
          <a:chExt cx="0" cy="0"/>
        </a:xfrm>
      </p:grpSpPr>
      <p:pic>
        <p:nvPicPr>
          <p:cNvPr id="50" name="Imagen 49">
            <a:hlinkClick r:id="rId3"/>
            <a:extLst>
              <a:ext uri="{FF2B5EF4-FFF2-40B4-BE49-F238E27FC236}">
                <a16:creationId xmlns:a16="http://schemas.microsoft.com/office/drawing/2014/main" id="{72924050-58F1-CCA6-BD45-AEBDB98D1798}"/>
              </a:ext>
            </a:extLst>
          </p:cNvPr>
          <p:cNvPicPr>
            <a:picLocks noChangeAspect="1"/>
          </p:cNvPicPr>
          <p:nvPr/>
        </p:nvPicPr>
        <p:blipFill>
          <a:blip r:embed="rId4"/>
          <a:stretch>
            <a:fillRect/>
          </a:stretch>
        </p:blipFill>
        <p:spPr>
          <a:xfrm>
            <a:off x="1054508" y="14576585"/>
            <a:ext cx="1276212" cy="892687"/>
          </a:xfrm>
          <a:prstGeom prst="rect">
            <a:avLst/>
          </a:prstGeom>
        </p:spPr>
      </p:pic>
      <p:sp>
        <p:nvSpPr>
          <p:cNvPr id="30" name="Rectángulo 29">
            <a:extLst>
              <a:ext uri="{FF2B5EF4-FFF2-40B4-BE49-F238E27FC236}">
                <a16:creationId xmlns:a16="http://schemas.microsoft.com/office/drawing/2014/main" id="{3AB713EC-9DCD-A189-A3BD-E40C7AB30405}"/>
              </a:ext>
            </a:extLst>
          </p:cNvPr>
          <p:cNvSpPr/>
          <p:nvPr/>
        </p:nvSpPr>
        <p:spPr bwMode="gray">
          <a:xfrm>
            <a:off x="1" y="7918904"/>
            <a:ext cx="12191694" cy="3368771"/>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es-ES" sz="1600" dirty="0">
              <a:solidFill>
                <a:schemeClr val="tx1"/>
              </a:solidFill>
            </a:endParaRPr>
          </a:p>
        </p:txBody>
      </p:sp>
      <p:sp>
        <p:nvSpPr>
          <p:cNvPr id="2" name="Shape 0"/>
          <p:cNvSpPr/>
          <p:nvPr/>
        </p:nvSpPr>
        <p:spPr>
          <a:xfrm>
            <a:off x="0" y="0"/>
            <a:ext cx="12191695" cy="201168"/>
          </a:xfrm>
          <a:prstGeom prst="rect">
            <a:avLst/>
          </a:prstGeom>
          <a:solidFill>
            <a:srgbClr val="08312A"/>
          </a:solidFill>
          <a:ln w="12700">
            <a:solidFill>
              <a:schemeClr val="accent1"/>
            </a:solidFill>
            <a:prstDash val="solid"/>
          </a:ln>
        </p:spPr>
        <p:txBody>
          <a:bodyPr/>
          <a:lstStyle/>
          <a:p>
            <a:endParaRPr lang="es-ES" noProof="0" dirty="0"/>
          </a:p>
        </p:txBody>
      </p:sp>
      <p:sp>
        <p:nvSpPr>
          <p:cNvPr id="3" name="Shape 1"/>
          <p:cNvSpPr/>
          <p:nvPr/>
        </p:nvSpPr>
        <p:spPr>
          <a:xfrm>
            <a:off x="0" y="201168"/>
            <a:ext cx="12191695" cy="73152"/>
          </a:xfrm>
          <a:prstGeom prst="rect">
            <a:avLst/>
          </a:prstGeom>
          <a:solidFill>
            <a:srgbClr val="00E47C"/>
          </a:solidFill>
          <a:ln w="12700">
            <a:solidFill>
              <a:schemeClr val="accent2"/>
            </a:solidFill>
            <a:prstDash val="solid"/>
          </a:ln>
        </p:spPr>
        <p:txBody>
          <a:bodyPr/>
          <a:lstStyle/>
          <a:p>
            <a:endParaRPr lang="es-ES" noProof="0" dirty="0"/>
          </a:p>
        </p:txBody>
      </p:sp>
      <p:sp>
        <p:nvSpPr>
          <p:cNvPr id="4" name="Shape 2"/>
          <p:cNvSpPr/>
          <p:nvPr/>
        </p:nvSpPr>
        <p:spPr>
          <a:xfrm>
            <a:off x="0" y="15983712"/>
            <a:ext cx="12191695" cy="73152"/>
          </a:xfrm>
          <a:prstGeom prst="rect">
            <a:avLst/>
          </a:prstGeom>
          <a:solidFill>
            <a:srgbClr val="00E47C"/>
          </a:solidFill>
          <a:ln w="12700">
            <a:noFill/>
            <a:prstDash val="solid"/>
          </a:ln>
        </p:spPr>
        <p:txBody>
          <a:bodyPr/>
          <a:lstStyle/>
          <a:p>
            <a:endParaRPr lang="es-ES" noProof="0" dirty="0"/>
          </a:p>
        </p:txBody>
      </p:sp>
      <p:sp>
        <p:nvSpPr>
          <p:cNvPr id="5" name="Shape 3"/>
          <p:cNvSpPr/>
          <p:nvPr/>
        </p:nvSpPr>
        <p:spPr>
          <a:xfrm>
            <a:off x="0" y="16056864"/>
            <a:ext cx="12191695" cy="201168"/>
          </a:xfrm>
          <a:prstGeom prst="rect">
            <a:avLst/>
          </a:prstGeom>
          <a:solidFill>
            <a:srgbClr val="08312A"/>
          </a:solidFill>
          <a:ln w="12700">
            <a:noFill/>
            <a:prstDash val="solid"/>
          </a:ln>
        </p:spPr>
        <p:txBody>
          <a:bodyPr/>
          <a:lstStyle/>
          <a:p>
            <a:endParaRPr lang="es-ES" noProof="0" dirty="0"/>
          </a:p>
        </p:txBody>
      </p:sp>
      <p:sp>
        <p:nvSpPr>
          <p:cNvPr id="27" name="Rounded Rectangle 26"/>
          <p:cNvSpPr/>
          <p:nvPr/>
        </p:nvSpPr>
        <p:spPr>
          <a:xfrm>
            <a:off x="4074646" y="1635980"/>
            <a:ext cx="4114800" cy="566928"/>
          </a:xfrm>
          <a:prstGeom prst="roundRect">
            <a:avLst>
              <a:gd name="adj" fmla="val 50000"/>
            </a:avLst>
          </a:prstGeom>
          <a:solidFill>
            <a:srgbClr val="00E4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noProof="0" dirty="0"/>
          </a:p>
        </p:txBody>
      </p:sp>
      <p:sp>
        <p:nvSpPr>
          <p:cNvPr id="6" name="Text 4"/>
          <p:cNvSpPr/>
          <p:nvPr/>
        </p:nvSpPr>
        <p:spPr>
          <a:xfrm>
            <a:off x="4074646" y="1635980"/>
            <a:ext cx="4114800" cy="566928"/>
          </a:xfrm>
          <a:prstGeom prst="rect">
            <a:avLst/>
          </a:prstGeom>
          <a:noFill/>
          <a:ln/>
        </p:spPr>
        <p:txBody>
          <a:bodyPr wrap="none" lIns="0" tIns="0" rIns="0" bIns="0" rtlCol="0" anchor="ctr"/>
          <a:lstStyle/>
          <a:p>
            <a:pPr marL="0" indent="0" algn="ctr">
              <a:buNone/>
            </a:pPr>
            <a:r>
              <a:rPr lang="es-ES" sz="2000" b="1" noProof="0" dirty="0">
                <a:solidFill>
                  <a:schemeClr val="accent1"/>
                </a:solidFill>
                <a:latin typeface="+mj-lt"/>
                <a:ea typeface="Aptos Display" pitchFamily="34" charset="-122"/>
                <a:cs typeface="Aptos Display" pitchFamily="34" charset="-120"/>
              </a:rPr>
              <a:t>“SAVE THE DATE”</a:t>
            </a:r>
            <a:endParaRPr lang="es-ES" sz="2000" noProof="0" dirty="0">
              <a:solidFill>
                <a:schemeClr val="accent1"/>
              </a:solidFill>
              <a:latin typeface="+mj-lt"/>
            </a:endParaRPr>
          </a:p>
        </p:txBody>
      </p:sp>
      <p:sp>
        <p:nvSpPr>
          <p:cNvPr id="7" name="Shape 5"/>
          <p:cNvSpPr/>
          <p:nvPr/>
        </p:nvSpPr>
        <p:spPr>
          <a:xfrm>
            <a:off x="5446246" y="2550381"/>
            <a:ext cx="1371600" cy="45720"/>
          </a:xfrm>
          <a:prstGeom prst="rect">
            <a:avLst/>
          </a:prstGeom>
          <a:solidFill>
            <a:srgbClr val="00E47C"/>
          </a:solidFill>
          <a:ln w="12700">
            <a:noFill/>
            <a:prstDash val="solid"/>
          </a:ln>
        </p:spPr>
        <p:txBody>
          <a:bodyPr/>
          <a:lstStyle/>
          <a:p>
            <a:endParaRPr lang="es-ES" noProof="0" dirty="0"/>
          </a:p>
        </p:txBody>
      </p:sp>
      <p:sp>
        <p:nvSpPr>
          <p:cNvPr id="8" name="Text 6"/>
          <p:cNvSpPr/>
          <p:nvPr/>
        </p:nvSpPr>
        <p:spPr>
          <a:xfrm>
            <a:off x="1102846" y="3007581"/>
            <a:ext cx="10058400" cy="1234440"/>
          </a:xfrm>
          <a:prstGeom prst="rect">
            <a:avLst/>
          </a:prstGeom>
          <a:noFill/>
          <a:ln/>
        </p:spPr>
        <p:txBody>
          <a:bodyPr wrap="square" lIns="0" tIns="0" rIns="0" bIns="0" rtlCol="0" anchor="ctr">
            <a:normAutofit/>
          </a:bodyPr>
          <a:lstStyle/>
          <a:p>
            <a:pPr marL="0" indent="0" algn="ctr">
              <a:buNone/>
            </a:pPr>
            <a:r>
              <a:rPr lang="es-ES" sz="4600" b="1" noProof="0" dirty="0">
                <a:solidFill>
                  <a:srgbClr val="08312A"/>
                </a:solidFill>
                <a:latin typeface="+mj-lt"/>
                <a:ea typeface="Aptos Display" pitchFamily="34" charset="-122"/>
                <a:cs typeface="Aptos Display" pitchFamily="34" charset="-120"/>
              </a:rPr>
              <a:t>Jornada </a:t>
            </a:r>
            <a:r>
              <a:rPr lang="es-ES" sz="4600" b="1" dirty="0" err="1">
                <a:solidFill>
                  <a:srgbClr val="08312A"/>
                </a:solidFill>
                <a:latin typeface="Boehringer Forward Head"/>
                <a:ea typeface="Aptos Display" pitchFamily="34" charset="-122"/>
                <a:cs typeface="Aptos Display" pitchFamily="34" charset="-120"/>
              </a:rPr>
              <a:t>INTerLABs</a:t>
            </a:r>
            <a:r>
              <a:rPr lang="es-ES" sz="4600" b="1" noProof="0" dirty="0">
                <a:solidFill>
                  <a:srgbClr val="08312A"/>
                </a:solidFill>
                <a:latin typeface="Boehringer Forward Head"/>
                <a:ea typeface="Aptos Display" pitchFamily="34" charset="-122"/>
                <a:cs typeface="Aptos Display" pitchFamily="34" charset="-120"/>
              </a:rPr>
              <a:t> </a:t>
            </a:r>
            <a:r>
              <a:rPr lang="es-ES" sz="4600" b="1" noProof="0" dirty="0">
                <a:solidFill>
                  <a:srgbClr val="08312A"/>
                </a:solidFill>
                <a:latin typeface="+mj-lt"/>
                <a:ea typeface="Aptos Display" pitchFamily="34" charset="-122"/>
                <a:cs typeface="Aptos Display" pitchFamily="34" charset="-120"/>
              </a:rPr>
              <a:t>Extremadura</a:t>
            </a:r>
            <a:endParaRPr lang="es-ES" sz="4400" noProof="0" dirty="0">
              <a:latin typeface="+mj-lt"/>
            </a:endParaRPr>
          </a:p>
        </p:txBody>
      </p:sp>
      <p:sp>
        <p:nvSpPr>
          <p:cNvPr id="9" name="Text 7"/>
          <p:cNvSpPr/>
          <p:nvPr/>
        </p:nvSpPr>
        <p:spPr>
          <a:xfrm>
            <a:off x="1102846" y="3949810"/>
            <a:ext cx="10058400" cy="502920"/>
          </a:xfrm>
          <a:prstGeom prst="rect">
            <a:avLst/>
          </a:prstGeom>
          <a:noFill/>
          <a:ln/>
        </p:spPr>
        <p:txBody>
          <a:bodyPr wrap="square" lIns="0" tIns="0" rIns="0" bIns="0" rtlCol="0" anchor="ctr">
            <a:noAutofit/>
          </a:bodyPr>
          <a:lstStyle/>
          <a:p>
            <a:pPr marL="0" indent="0" algn="ctr">
              <a:buNone/>
            </a:pPr>
            <a:r>
              <a:rPr lang="es-ES" sz="2600" b="1" noProof="0" dirty="0">
                <a:solidFill>
                  <a:schemeClr val="tx2"/>
                </a:solidFill>
                <a:ea typeface="Aptos" pitchFamily="34" charset="-122"/>
                <a:cs typeface="Aptos" pitchFamily="34" charset="-120"/>
              </a:rPr>
              <a:t>Cribado y detección precoz de la enfermedad renal crónica</a:t>
            </a:r>
            <a:endParaRPr lang="es-ES" sz="2600" noProof="0" dirty="0">
              <a:solidFill>
                <a:schemeClr val="tx2"/>
              </a:solidFill>
            </a:endParaRPr>
          </a:p>
        </p:txBody>
      </p:sp>
      <p:sp>
        <p:nvSpPr>
          <p:cNvPr id="17" name="Text 15"/>
          <p:cNvSpPr/>
          <p:nvPr/>
        </p:nvSpPr>
        <p:spPr>
          <a:xfrm>
            <a:off x="1605766" y="8296792"/>
            <a:ext cx="9052560" cy="292608"/>
          </a:xfrm>
          <a:prstGeom prst="rect">
            <a:avLst/>
          </a:prstGeom>
          <a:noFill/>
          <a:ln/>
        </p:spPr>
        <p:txBody>
          <a:bodyPr wrap="square" lIns="0" tIns="0" rIns="0" bIns="0" rtlCol="0" anchor="ctr"/>
          <a:lstStyle/>
          <a:p>
            <a:pPr marL="0" indent="0" algn="ctr">
              <a:buNone/>
            </a:pPr>
            <a:r>
              <a:rPr lang="es-ES" sz="2600" b="1" noProof="0" dirty="0">
                <a:solidFill>
                  <a:schemeClr val="accent1"/>
                </a:solidFill>
                <a:ea typeface="Aptos" pitchFamily="34" charset="-122"/>
                <a:cs typeface="Aptos" pitchFamily="34" charset="-120"/>
              </a:rPr>
              <a:t>TEMÁTICAS</a:t>
            </a:r>
            <a:endParaRPr lang="es-ES" sz="2600" noProof="0" dirty="0">
              <a:solidFill>
                <a:schemeClr val="accent1"/>
              </a:solidFill>
            </a:endParaRPr>
          </a:p>
        </p:txBody>
      </p:sp>
      <p:sp>
        <p:nvSpPr>
          <p:cNvPr id="18" name="Text 16"/>
          <p:cNvSpPr/>
          <p:nvPr/>
        </p:nvSpPr>
        <p:spPr>
          <a:xfrm>
            <a:off x="1692614" y="8789278"/>
            <a:ext cx="8878864" cy="1920240"/>
          </a:xfrm>
          <a:prstGeom prst="rect">
            <a:avLst/>
          </a:prstGeom>
          <a:noFill/>
          <a:ln/>
        </p:spPr>
        <p:txBody>
          <a:bodyPr wrap="square" lIns="0" tIns="0" rIns="0" bIns="0" rtlCol="0" anchor="ctr">
            <a:noAutofit/>
          </a:bodyPr>
          <a:lstStyle/>
          <a:p>
            <a:pPr algn="l">
              <a:lnSpc>
                <a:spcPct val="160000"/>
              </a:lnSpc>
            </a:pPr>
            <a:r>
              <a:rPr lang="es-ES" sz="2400" noProof="0" dirty="0">
                <a:solidFill>
                  <a:schemeClr val="accent1"/>
                </a:solidFill>
                <a:ea typeface="Aptos" pitchFamily="34" charset="-122"/>
                <a:cs typeface="Aptos" pitchFamily="34" charset="-120"/>
              </a:rPr>
              <a:t>• </a:t>
            </a:r>
            <a:r>
              <a:rPr lang="es-ES" sz="2400" noProof="0" dirty="0">
                <a:solidFill>
                  <a:schemeClr val="accent1"/>
                </a:solidFill>
              </a:rPr>
              <a:t>Documento INTERLABs y recomendaciones clave</a:t>
            </a:r>
          </a:p>
          <a:p>
            <a:pPr marL="0" indent="0" algn="l">
              <a:lnSpc>
                <a:spcPct val="160000"/>
              </a:lnSpc>
              <a:buNone/>
            </a:pPr>
            <a:r>
              <a:rPr lang="es-ES" sz="2400" noProof="0" dirty="0">
                <a:solidFill>
                  <a:schemeClr val="accent1"/>
                </a:solidFill>
                <a:ea typeface="Aptos" pitchFamily="34" charset="-122"/>
                <a:cs typeface="Aptos" pitchFamily="34" charset="-120"/>
              </a:rPr>
              <a:t>• Homogeneización del cribado y perfiles analíticos de ERC</a:t>
            </a:r>
            <a:endParaRPr lang="es-ES" sz="2400" noProof="0" dirty="0">
              <a:solidFill>
                <a:schemeClr val="accent1"/>
              </a:solidFill>
            </a:endParaRPr>
          </a:p>
          <a:p>
            <a:pPr marL="0" indent="0" algn="l">
              <a:lnSpc>
                <a:spcPct val="160000"/>
              </a:lnSpc>
              <a:buNone/>
            </a:pPr>
            <a:r>
              <a:rPr lang="es-ES" sz="2400" noProof="0" dirty="0">
                <a:solidFill>
                  <a:schemeClr val="accent1"/>
                </a:solidFill>
                <a:ea typeface="Aptos" pitchFamily="34" charset="-122"/>
                <a:cs typeface="Aptos" pitchFamily="34" charset="-120"/>
              </a:rPr>
              <a:t>• Coordinación Laboratorio – Nefrología – Atención Primaria</a:t>
            </a:r>
            <a:endParaRPr lang="es-ES" sz="2400" noProof="0" dirty="0">
              <a:solidFill>
                <a:schemeClr val="accent1"/>
              </a:solidFill>
            </a:endParaRPr>
          </a:p>
          <a:p>
            <a:pPr marL="0" indent="0" algn="l">
              <a:lnSpc>
                <a:spcPct val="160000"/>
              </a:lnSpc>
              <a:buNone/>
            </a:pPr>
            <a:r>
              <a:rPr lang="es-ES" sz="2400" noProof="0" dirty="0">
                <a:solidFill>
                  <a:schemeClr val="accent1"/>
                </a:solidFill>
                <a:ea typeface="Aptos" pitchFamily="34" charset="-122"/>
                <a:cs typeface="Aptos" pitchFamily="34" charset="-120"/>
              </a:rPr>
              <a:t>• Hoja de ruta regional y próximos pasos con Gestión sanitaria</a:t>
            </a:r>
            <a:endParaRPr lang="es-ES" sz="2400" noProof="0" dirty="0">
              <a:solidFill>
                <a:schemeClr val="accent1"/>
              </a:solidFill>
            </a:endParaRPr>
          </a:p>
        </p:txBody>
      </p:sp>
      <p:sp>
        <p:nvSpPr>
          <p:cNvPr id="19" name="Text 17"/>
          <p:cNvSpPr/>
          <p:nvPr/>
        </p:nvSpPr>
        <p:spPr>
          <a:xfrm>
            <a:off x="1605766" y="12068591"/>
            <a:ext cx="9052560" cy="292608"/>
          </a:xfrm>
          <a:prstGeom prst="rect">
            <a:avLst/>
          </a:prstGeom>
          <a:noFill/>
          <a:ln/>
        </p:spPr>
        <p:txBody>
          <a:bodyPr wrap="square" lIns="0" tIns="0" rIns="0" bIns="0" rtlCol="0" anchor="ctr"/>
          <a:lstStyle/>
          <a:p>
            <a:pPr marL="0" indent="0" algn="ctr">
              <a:buNone/>
            </a:pPr>
            <a:r>
              <a:rPr lang="es-ES" sz="2600" b="1" noProof="0" dirty="0">
                <a:solidFill>
                  <a:schemeClr val="accent1"/>
                </a:solidFill>
                <a:ea typeface="Aptos" pitchFamily="34" charset="-122"/>
                <a:cs typeface="Aptos" pitchFamily="34" charset="-120"/>
              </a:rPr>
              <a:t>DIRIGIDO A</a:t>
            </a:r>
            <a:endParaRPr lang="es-ES" sz="2600" noProof="0" dirty="0">
              <a:solidFill>
                <a:schemeClr val="accent1"/>
              </a:solidFill>
            </a:endParaRPr>
          </a:p>
        </p:txBody>
      </p:sp>
      <p:sp>
        <p:nvSpPr>
          <p:cNvPr id="20" name="Text 18"/>
          <p:cNvSpPr/>
          <p:nvPr/>
        </p:nvSpPr>
        <p:spPr>
          <a:xfrm>
            <a:off x="1610338" y="12438923"/>
            <a:ext cx="9043416" cy="914400"/>
          </a:xfrm>
          <a:prstGeom prst="rect">
            <a:avLst/>
          </a:prstGeom>
          <a:noFill/>
          <a:ln/>
        </p:spPr>
        <p:txBody>
          <a:bodyPr wrap="square" lIns="0" tIns="0" rIns="0" bIns="0" rtlCol="0" anchor="ctr">
            <a:noAutofit/>
          </a:bodyPr>
          <a:lstStyle/>
          <a:p>
            <a:pPr marL="0" indent="0" algn="ctr">
              <a:lnSpc>
                <a:spcPct val="130000"/>
              </a:lnSpc>
              <a:buNone/>
            </a:pPr>
            <a:r>
              <a:rPr lang="es-ES" sz="2400" b="0" noProof="0" dirty="0">
                <a:solidFill>
                  <a:schemeClr val="accent1"/>
                </a:solidFill>
                <a:ea typeface="Aptos" pitchFamily="34" charset="-122"/>
                <a:cs typeface="Aptos" pitchFamily="34" charset="-120"/>
              </a:rPr>
              <a:t>Profesionales de laboratorio, nefrólogos, médicos de Atención Primaria y gestores sanitarios de Extremadura</a:t>
            </a:r>
            <a:endParaRPr lang="es-ES" sz="2400" noProof="0" dirty="0">
              <a:solidFill>
                <a:schemeClr val="accent1"/>
              </a:solidFill>
            </a:endParaRPr>
          </a:p>
        </p:txBody>
      </p:sp>
      <p:sp>
        <p:nvSpPr>
          <p:cNvPr id="21" name="Shape 19"/>
          <p:cNvSpPr/>
          <p:nvPr/>
        </p:nvSpPr>
        <p:spPr>
          <a:xfrm>
            <a:off x="1066647" y="14156526"/>
            <a:ext cx="10058400" cy="18288"/>
          </a:xfrm>
          <a:prstGeom prst="rect">
            <a:avLst/>
          </a:prstGeom>
          <a:solidFill>
            <a:schemeClr val="accent1"/>
          </a:solidFill>
          <a:ln w="12700">
            <a:noFill/>
            <a:prstDash val="solid"/>
          </a:ln>
        </p:spPr>
        <p:txBody>
          <a:bodyPr/>
          <a:lstStyle/>
          <a:p>
            <a:endParaRPr lang="es-ES" noProof="0" dirty="0"/>
          </a:p>
        </p:txBody>
      </p:sp>
      <p:sp>
        <p:nvSpPr>
          <p:cNvPr id="22" name="Text 20"/>
          <p:cNvSpPr/>
          <p:nvPr/>
        </p:nvSpPr>
        <p:spPr>
          <a:xfrm>
            <a:off x="1078172" y="14291349"/>
            <a:ext cx="2999232" cy="219456"/>
          </a:xfrm>
          <a:prstGeom prst="rect">
            <a:avLst/>
          </a:prstGeom>
          <a:noFill/>
          <a:ln/>
        </p:spPr>
        <p:txBody>
          <a:bodyPr wrap="square" lIns="0" tIns="0" rIns="0" bIns="0" rtlCol="0" anchor="ctr"/>
          <a:lstStyle/>
          <a:p>
            <a:pPr marL="0" indent="0">
              <a:buNone/>
            </a:pPr>
            <a:r>
              <a:rPr lang="es-ES" sz="900" b="1" noProof="0" dirty="0">
                <a:solidFill>
                  <a:srgbClr val="5A5A57"/>
                </a:solidFill>
                <a:ea typeface="Aptos" pitchFamily="34" charset="-122"/>
                <a:cs typeface="Aptos" pitchFamily="34" charset="-120"/>
              </a:rPr>
              <a:t>AVALADO POR:</a:t>
            </a:r>
            <a:endParaRPr lang="es-ES" sz="900" noProof="0" dirty="0"/>
          </a:p>
        </p:txBody>
      </p:sp>
      <p:sp>
        <p:nvSpPr>
          <p:cNvPr id="25" name="Text 23"/>
          <p:cNvSpPr/>
          <p:nvPr/>
        </p:nvSpPr>
        <p:spPr>
          <a:xfrm>
            <a:off x="9325024" y="14291349"/>
            <a:ext cx="2144454" cy="219456"/>
          </a:xfrm>
          <a:prstGeom prst="rect">
            <a:avLst/>
          </a:prstGeom>
          <a:noFill/>
          <a:ln/>
        </p:spPr>
        <p:txBody>
          <a:bodyPr wrap="square" lIns="0" tIns="0" rIns="0" bIns="0" rtlCol="0" anchor="ctr"/>
          <a:lstStyle/>
          <a:p>
            <a:pPr marL="0" indent="0">
              <a:buNone/>
            </a:pPr>
            <a:r>
              <a:rPr lang="es-ES" sz="900" b="1" noProof="0" dirty="0">
                <a:solidFill>
                  <a:srgbClr val="5A5A57"/>
                </a:solidFill>
                <a:ea typeface="Aptos" pitchFamily="34" charset="-122"/>
                <a:cs typeface="Aptos" pitchFamily="34" charset="-120"/>
              </a:rPr>
              <a:t>PATROCINADO POR:</a:t>
            </a:r>
            <a:endParaRPr lang="es-ES" sz="900" noProof="0" dirty="0"/>
          </a:p>
        </p:txBody>
      </p:sp>
      <p:pic>
        <p:nvPicPr>
          <p:cNvPr id="26" name="Image 0" descr="/mnt/data/template_extract/ppt/media/image4.png"/>
          <p:cNvPicPr>
            <a:picLocks noChangeAspect="1"/>
          </p:cNvPicPr>
          <p:nvPr/>
        </p:nvPicPr>
        <p:blipFill>
          <a:blip r:embed="rId5"/>
          <a:stretch>
            <a:fillRect/>
          </a:stretch>
        </p:blipFill>
        <p:spPr>
          <a:xfrm>
            <a:off x="9325024" y="14767013"/>
            <a:ext cx="1703557" cy="511831"/>
          </a:xfrm>
          <a:prstGeom prst="rect">
            <a:avLst/>
          </a:prstGeom>
          <a:ln/>
        </p:spPr>
      </p:pic>
      <p:grpSp>
        <p:nvGrpSpPr>
          <p:cNvPr id="46" name="Grupo 45">
            <a:extLst>
              <a:ext uri="{FF2B5EF4-FFF2-40B4-BE49-F238E27FC236}">
                <a16:creationId xmlns:a16="http://schemas.microsoft.com/office/drawing/2014/main" id="{C4C46800-7BC0-1534-9ACF-2F9C82147353}"/>
              </a:ext>
            </a:extLst>
          </p:cNvPr>
          <p:cNvGrpSpPr/>
          <p:nvPr/>
        </p:nvGrpSpPr>
        <p:grpSpPr>
          <a:xfrm>
            <a:off x="0" y="5007139"/>
            <a:ext cx="12264092" cy="2152621"/>
            <a:chOff x="-72795" y="5007139"/>
            <a:chExt cx="12264092" cy="2152621"/>
          </a:xfrm>
        </p:grpSpPr>
        <p:grpSp>
          <p:nvGrpSpPr>
            <p:cNvPr id="43" name="Grupo 42">
              <a:extLst>
                <a:ext uri="{FF2B5EF4-FFF2-40B4-BE49-F238E27FC236}">
                  <a16:creationId xmlns:a16="http://schemas.microsoft.com/office/drawing/2014/main" id="{4E7C05A7-00C3-B015-9022-6418BC283336}"/>
                </a:ext>
              </a:extLst>
            </p:cNvPr>
            <p:cNvGrpSpPr/>
            <p:nvPr/>
          </p:nvGrpSpPr>
          <p:grpSpPr>
            <a:xfrm>
              <a:off x="-72795" y="5007139"/>
              <a:ext cx="7269480" cy="2152621"/>
              <a:chOff x="-465748" y="4997992"/>
              <a:chExt cx="7269480" cy="2152621"/>
            </a:xfrm>
          </p:grpSpPr>
          <p:sp>
            <p:nvSpPr>
              <p:cNvPr id="10" name="Shape 8"/>
              <p:cNvSpPr/>
              <p:nvPr/>
            </p:nvSpPr>
            <p:spPr>
              <a:xfrm>
                <a:off x="814532" y="4997992"/>
                <a:ext cx="4708921" cy="2152621"/>
              </a:xfrm>
              <a:prstGeom prst="roundRect">
                <a:avLst/>
              </a:prstGeom>
              <a:solidFill>
                <a:srgbClr val="08312A"/>
              </a:solidFill>
              <a:ln w="12700">
                <a:noFill/>
                <a:prstDash val="solid"/>
              </a:ln>
              <a:effectLst/>
            </p:spPr>
            <p:txBody>
              <a:bodyPr/>
              <a:lstStyle/>
              <a:p>
                <a:endParaRPr lang="es-ES" sz="1600" noProof="0" dirty="0"/>
              </a:p>
            </p:txBody>
          </p:sp>
          <p:sp>
            <p:nvSpPr>
              <p:cNvPr id="11" name="Text 9"/>
              <p:cNvSpPr/>
              <p:nvPr/>
            </p:nvSpPr>
            <p:spPr>
              <a:xfrm>
                <a:off x="-465748" y="5471890"/>
                <a:ext cx="7269480" cy="274320"/>
              </a:xfrm>
              <a:prstGeom prst="rect">
                <a:avLst/>
              </a:prstGeom>
              <a:noFill/>
              <a:ln/>
            </p:spPr>
            <p:txBody>
              <a:bodyPr wrap="square" lIns="0" tIns="0" rIns="0" bIns="0" rtlCol="0" anchor="ctr"/>
              <a:lstStyle/>
              <a:p>
                <a:pPr marL="0" indent="0" algn="ctr">
                  <a:buNone/>
                </a:pPr>
                <a:r>
                  <a:rPr lang="es-ES" sz="2400" b="1" noProof="0" dirty="0">
                    <a:solidFill>
                      <a:schemeClr val="bg1"/>
                    </a:solidFill>
                    <a:ea typeface="Aptos" pitchFamily="34" charset="-122"/>
                    <a:cs typeface="Aptos" pitchFamily="34" charset="-120"/>
                  </a:rPr>
                  <a:t>FECHA</a:t>
                </a:r>
                <a:endParaRPr lang="es-ES" sz="2400" noProof="0" dirty="0">
                  <a:solidFill>
                    <a:schemeClr val="bg1"/>
                  </a:solidFill>
                </a:endParaRPr>
              </a:p>
            </p:txBody>
          </p:sp>
          <p:sp>
            <p:nvSpPr>
              <p:cNvPr id="12" name="Text 10"/>
              <p:cNvSpPr/>
              <p:nvPr/>
            </p:nvSpPr>
            <p:spPr>
              <a:xfrm>
                <a:off x="-465748" y="5865082"/>
                <a:ext cx="7269480" cy="502920"/>
              </a:xfrm>
              <a:prstGeom prst="rect">
                <a:avLst/>
              </a:prstGeom>
              <a:noFill/>
              <a:ln/>
            </p:spPr>
            <p:txBody>
              <a:bodyPr wrap="square" lIns="0" tIns="0" rIns="0" bIns="0" rtlCol="0" anchor="ctr">
                <a:noAutofit/>
              </a:bodyPr>
              <a:lstStyle/>
              <a:p>
                <a:pPr marL="0" indent="0" algn="ctr">
                  <a:buNone/>
                </a:pPr>
                <a:r>
                  <a:rPr lang="es-ES" sz="3000" b="1" noProof="0" dirty="0">
                    <a:solidFill>
                      <a:schemeClr val="accent2"/>
                    </a:solidFill>
                    <a:ea typeface="Aptos Display" pitchFamily="34" charset="-122"/>
                    <a:cs typeface="Aptos Display" pitchFamily="34" charset="-120"/>
                  </a:rPr>
                  <a:t>1 de octubre 2026</a:t>
                </a:r>
                <a:endParaRPr lang="es-ES" sz="2400" noProof="0" dirty="0">
                  <a:solidFill>
                    <a:schemeClr val="accent2"/>
                  </a:solidFill>
                </a:endParaRPr>
              </a:p>
            </p:txBody>
          </p:sp>
          <p:sp>
            <p:nvSpPr>
              <p:cNvPr id="13" name="Text 11"/>
              <p:cNvSpPr/>
              <p:nvPr/>
            </p:nvSpPr>
            <p:spPr>
              <a:xfrm>
                <a:off x="-465748" y="6441154"/>
                <a:ext cx="7269480" cy="384048"/>
              </a:xfrm>
              <a:prstGeom prst="rect">
                <a:avLst/>
              </a:prstGeom>
              <a:noFill/>
              <a:ln/>
            </p:spPr>
            <p:txBody>
              <a:bodyPr wrap="square" lIns="0" tIns="0" rIns="0" bIns="0" rtlCol="0" anchor="ctr"/>
              <a:lstStyle/>
              <a:p>
                <a:pPr marL="0" indent="0" algn="ctr">
                  <a:buNone/>
                </a:pPr>
                <a:r>
                  <a:rPr lang="es-ES" sz="2400" b="0" noProof="0" dirty="0">
                    <a:solidFill>
                      <a:schemeClr val="accent2"/>
                    </a:solidFill>
                    <a:ea typeface="Aptos Display" pitchFamily="34" charset="-122"/>
                    <a:cs typeface="Aptos Display" pitchFamily="34" charset="-120"/>
                  </a:rPr>
                  <a:t>18:00h – 20:00h</a:t>
                </a:r>
                <a:endParaRPr lang="es-ES" sz="2800" noProof="0" dirty="0">
                  <a:solidFill>
                    <a:schemeClr val="accent2"/>
                  </a:solidFill>
                </a:endParaRPr>
              </a:p>
            </p:txBody>
          </p:sp>
        </p:grpSp>
        <p:sp>
          <p:nvSpPr>
            <p:cNvPr id="45" name="Shape 8">
              <a:extLst>
                <a:ext uri="{FF2B5EF4-FFF2-40B4-BE49-F238E27FC236}">
                  <a16:creationId xmlns:a16="http://schemas.microsoft.com/office/drawing/2014/main" id="{07815EBE-C516-EA76-55F3-4BD820673414}"/>
                </a:ext>
              </a:extLst>
            </p:cNvPr>
            <p:cNvSpPr/>
            <p:nvPr/>
          </p:nvSpPr>
          <p:spPr>
            <a:xfrm>
              <a:off x="6202097" y="5007139"/>
              <a:ext cx="4708921" cy="2152621"/>
            </a:xfrm>
            <a:prstGeom prst="roundRect">
              <a:avLst/>
            </a:prstGeom>
            <a:solidFill>
              <a:srgbClr val="08312A"/>
            </a:solidFill>
            <a:ln w="12700">
              <a:noFill/>
              <a:prstDash val="solid"/>
            </a:ln>
            <a:effectLst/>
          </p:spPr>
          <p:txBody>
            <a:bodyPr/>
            <a:lstStyle/>
            <a:p>
              <a:endParaRPr lang="es-ES" sz="1600" noProof="0" dirty="0"/>
            </a:p>
          </p:txBody>
        </p:sp>
        <p:grpSp>
          <p:nvGrpSpPr>
            <p:cNvPr id="42" name="Grupo 41">
              <a:extLst>
                <a:ext uri="{FF2B5EF4-FFF2-40B4-BE49-F238E27FC236}">
                  <a16:creationId xmlns:a16="http://schemas.microsoft.com/office/drawing/2014/main" id="{4D3B6168-C560-2636-93DC-6BB132DA9352}"/>
                </a:ext>
              </a:extLst>
            </p:cNvPr>
            <p:cNvGrpSpPr/>
            <p:nvPr/>
          </p:nvGrpSpPr>
          <p:grpSpPr>
            <a:xfrm>
              <a:off x="4921817" y="5481037"/>
              <a:ext cx="7269480" cy="1353312"/>
              <a:chOff x="5398340" y="5485607"/>
              <a:chExt cx="7269480" cy="1353312"/>
            </a:xfrm>
          </p:grpSpPr>
          <p:sp>
            <p:nvSpPr>
              <p:cNvPr id="36" name="Text 10">
                <a:extLst>
                  <a:ext uri="{FF2B5EF4-FFF2-40B4-BE49-F238E27FC236}">
                    <a16:creationId xmlns:a16="http://schemas.microsoft.com/office/drawing/2014/main" id="{F00C23D0-E040-D613-8324-C18820C14BF3}"/>
                  </a:ext>
                </a:extLst>
              </p:cNvPr>
              <p:cNvSpPr/>
              <p:nvPr/>
            </p:nvSpPr>
            <p:spPr>
              <a:xfrm>
                <a:off x="5398340" y="5878799"/>
                <a:ext cx="7269480" cy="502920"/>
              </a:xfrm>
              <a:prstGeom prst="rect">
                <a:avLst/>
              </a:prstGeom>
              <a:noFill/>
              <a:ln/>
            </p:spPr>
            <p:txBody>
              <a:bodyPr wrap="square" lIns="0" tIns="0" rIns="0" bIns="0" rtlCol="0" anchor="ctr">
                <a:noAutofit/>
              </a:bodyPr>
              <a:lstStyle/>
              <a:p>
                <a:pPr marL="0" indent="0" algn="ctr">
                  <a:buNone/>
                </a:pPr>
                <a:r>
                  <a:rPr lang="es-ES" sz="3000" b="1" noProof="0" dirty="0">
                    <a:solidFill>
                      <a:schemeClr val="accent2"/>
                    </a:solidFill>
                    <a:ea typeface="Aptos Display" pitchFamily="34" charset="-122"/>
                    <a:cs typeface="Aptos Display" pitchFamily="34" charset="-120"/>
                  </a:rPr>
                  <a:t>Hotel Don Manuel</a:t>
                </a:r>
                <a:endParaRPr lang="es-ES" sz="2400" noProof="0" dirty="0">
                  <a:solidFill>
                    <a:schemeClr val="accent2"/>
                  </a:solidFill>
                </a:endParaRPr>
              </a:p>
            </p:txBody>
          </p:sp>
          <p:sp>
            <p:nvSpPr>
              <p:cNvPr id="38" name="Text 11">
                <a:extLst>
                  <a:ext uri="{FF2B5EF4-FFF2-40B4-BE49-F238E27FC236}">
                    <a16:creationId xmlns:a16="http://schemas.microsoft.com/office/drawing/2014/main" id="{9DE718F1-45BF-1735-6661-8A620A4E18ED}"/>
                  </a:ext>
                </a:extLst>
              </p:cNvPr>
              <p:cNvSpPr/>
              <p:nvPr/>
            </p:nvSpPr>
            <p:spPr>
              <a:xfrm>
                <a:off x="5398340" y="6454871"/>
                <a:ext cx="7269480" cy="384048"/>
              </a:xfrm>
              <a:prstGeom prst="rect">
                <a:avLst/>
              </a:prstGeom>
              <a:noFill/>
              <a:ln/>
            </p:spPr>
            <p:txBody>
              <a:bodyPr wrap="square" lIns="0" tIns="0" rIns="0" bIns="0" rtlCol="0" anchor="ctr"/>
              <a:lstStyle/>
              <a:p>
                <a:pPr marL="0" indent="0" algn="ctr">
                  <a:buNone/>
                </a:pPr>
                <a:r>
                  <a:rPr lang="es-ES" sz="2400" b="0" noProof="0" dirty="0">
                    <a:solidFill>
                      <a:schemeClr val="accent2"/>
                    </a:solidFill>
                    <a:ea typeface="Aptos Display" pitchFamily="34" charset="-122"/>
                    <a:cs typeface="Aptos Display" pitchFamily="34" charset="-120"/>
                  </a:rPr>
                  <a:t>Cáceres</a:t>
                </a:r>
                <a:endParaRPr lang="es-ES" sz="2800" noProof="0" dirty="0">
                  <a:solidFill>
                    <a:schemeClr val="accent2"/>
                  </a:solidFill>
                </a:endParaRPr>
              </a:p>
            </p:txBody>
          </p:sp>
          <p:sp>
            <p:nvSpPr>
              <p:cNvPr id="34" name="Text 9">
                <a:extLst>
                  <a:ext uri="{FF2B5EF4-FFF2-40B4-BE49-F238E27FC236}">
                    <a16:creationId xmlns:a16="http://schemas.microsoft.com/office/drawing/2014/main" id="{95D8ACED-4619-1515-7BD1-0A91BEE63A26}"/>
                  </a:ext>
                </a:extLst>
              </p:cNvPr>
              <p:cNvSpPr/>
              <p:nvPr/>
            </p:nvSpPr>
            <p:spPr>
              <a:xfrm>
                <a:off x="5398340" y="5485607"/>
                <a:ext cx="7269480" cy="274320"/>
              </a:xfrm>
              <a:prstGeom prst="rect">
                <a:avLst/>
              </a:prstGeom>
              <a:noFill/>
              <a:ln/>
            </p:spPr>
            <p:txBody>
              <a:bodyPr wrap="square" lIns="0" tIns="0" rIns="0" bIns="0" rtlCol="0" anchor="ctr"/>
              <a:lstStyle/>
              <a:p>
                <a:pPr marL="0" indent="0" algn="ctr">
                  <a:buNone/>
                </a:pPr>
                <a:r>
                  <a:rPr lang="es-ES" sz="2400" b="1" noProof="0" dirty="0">
                    <a:solidFill>
                      <a:schemeClr val="bg1"/>
                    </a:solidFill>
                    <a:ea typeface="Aptos" pitchFamily="34" charset="-122"/>
                    <a:cs typeface="Aptos" pitchFamily="34" charset="-120"/>
                  </a:rPr>
                  <a:t>LUGAR</a:t>
                </a:r>
                <a:endParaRPr lang="es-ES" sz="2400" noProof="0" dirty="0">
                  <a:solidFill>
                    <a:schemeClr val="bg1"/>
                  </a:solidFill>
                </a:endParaRPr>
              </a:p>
            </p:txBody>
          </p:sp>
        </p:grpSp>
      </p:grpSp>
      <p:sp>
        <p:nvSpPr>
          <p:cNvPr id="47" name="Rectangle 2">
            <a:extLst>
              <a:ext uri="{FF2B5EF4-FFF2-40B4-BE49-F238E27FC236}">
                <a16:creationId xmlns:a16="http://schemas.microsoft.com/office/drawing/2014/main" id="{0A07002A-3535-5E92-3CD9-D19CD69783F9}"/>
              </a:ext>
            </a:extLst>
          </p:cNvPr>
          <p:cNvSpPr>
            <a:spLocks noChangeArrowheads="1"/>
          </p:cNvSpPr>
          <p:nvPr/>
        </p:nvSpPr>
        <p:spPr bwMode="auto">
          <a:xfrm>
            <a:off x="321014" y="99468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1025" name="Imagen 2">
            <a:extLst>
              <a:ext uri="{FF2B5EF4-FFF2-40B4-BE49-F238E27FC236}">
                <a16:creationId xmlns:a16="http://schemas.microsoft.com/office/drawing/2014/main" id="{9E6BECD2-478E-276A-8B12-D0524676B1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246" y="14649738"/>
            <a:ext cx="1738531" cy="704266"/>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
            <a:extLst>
              <a:ext uri="{FF2B5EF4-FFF2-40B4-BE49-F238E27FC236}">
                <a16:creationId xmlns:a16="http://schemas.microsoft.com/office/drawing/2014/main" id="{6F595C35-3AB7-08D4-165B-0A2E7D025E73}"/>
              </a:ext>
            </a:extLst>
          </p:cNvPr>
          <p:cNvSpPr>
            <a:spLocks noChangeArrowheads="1"/>
          </p:cNvSpPr>
          <p:nvPr/>
        </p:nvSpPr>
        <p:spPr bwMode="auto">
          <a:xfrm>
            <a:off x="8731980" y="73539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1027" name="Picture 3" descr="SEMERGEN ha realizado una prueba ECOE a los alumnos de 6º curso de la ...">
            <a:extLst>
              <a:ext uri="{FF2B5EF4-FFF2-40B4-BE49-F238E27FC236}">
                <a16:creationId xmlns:a16="http://schemas.microsoft.com/office/drawing/2014/main" id="{A826817E-0247-AA24-5382-16C1C19A284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905" t="10447" r="21196" b="9862"/>
          <a:stretch>
            <a:fillRect/>
          </a:stretch>
        </p:blipFill>
        <p:spPr bwMode="auto">
          <a:xfrm>
            <a:off x="7184777" y="14543002"/>
            <a:ext cx="1276213" cy="926270"/>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6">
            <a:extLst>
              <a:ext uri="{FF2B5EF4-FFF2-40B4-BE49-F238E27FC236}">
                <a16:creationId xmlns:a16="http://schemas.microsoft.com/office/drawing/2014/main" id="{FD6311DE-D4ED-B5CC-4921-B4E7A055A817}"/>
              </a:ext>
            </a:extLst>
          </p:cNvPr>
          <p:cNvSpPr>
            <a:spLocks noChangeArrowheads="1"/>
          </p:cNvSpPr>
          <p:nvPr/>
        </p:nvSpPr>
        <p:spPr bwMode="auto">
          <a:xfrm>
            <a:off x="3668632" y="1328328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1029" name="Picture 5">
            <a:extLst>
              <a:ext uri="{FF2B5EF4-FFF2-40B4-BE49-F238E27FC236}">
                <a16:creationId xmlns:a16="http://schemas.microsoft.com/office/drawing/2014/main" id="{71151F56-EF72-D004-2274-E69D310B952E}"/>
              </a:ext>
            </a:extLst>
          </p:cNvPr>
          <p:cNvPicPr>
            <a:picLocks noChangeAspect="1" noChangeArrowheads="1"/>
          </p:cNvPicPr>
          <p:nvPr/>
        </p:nvPicPr>
        <p:blipFill>
          <a:blip r:embed="rId8">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3707715" y="14697951"/>
            <a:ext cx="1738531" cy="649955"/>
          </a:xfrm>
          <a:prstGeom prst="rect">
            <a:avLst/>
          </a:prstGeom>
          <a:noFill/>
          <a:extLst>
            <a:ext uri="{909E8E84-426E-40DD-AFC4-6F175D3DCCD1}">
              <a14:hiddenFill xmlns:a14="http://schemas.microsoft.com/office/drawing/2010/main">
                <a:solidFill>
                  <a:srgbClr val="FFFFFF"/>
                </a:solidFill>
              </a14:hiddenFill>
            </a:ext>
          </a:extLst>
        </p:spPr>
      </p:pic>
      <p:sp>
        <p:nvSpPr>
          <p:cNvPr id="53" name="Text 23">
            <a:extLst>
              <a:ext uri="{FF2B5EF4-FFF2-40B4-BE49-F238E27FC236}">
                <a16:creationId xmlns:a16="http://schemas.microsoft.com/office/drawing/2014/main" id="{6B147B66-9556-0F1D-C24B-C3267139D36A}"/>
              </a:ext>
            </a:extLst>
          </p:cNvPr>
          <p:cNvSpPr/>
          <p:nvPr/>
        </p:nvSpPr>
        <p:spPr>
          <a:xfrm>
            <a:off x="3840739" y="14291349"/>
            <a:ext cx="2144454" cy="219456"/>
          </a:xfrm>
          <a:prstGeom prst="rect">
            <a:avLst/>
          </a:prstGeom>
          <a:noFill/>
          <a:ln/>
        </p:spPr>
        <p:txBody>
          <a:bodyPr wrap="square" lIns="0" tIns="0" rIns="0" bIns="0" rtlCol="0" anchor="ctr"/>
          <a:lstStyle/>
          <a:p>
            <a:pPr marL="0" indent="0">
              <a:buNone/>
            </a:pPr>
            <a:r>
              <a:rPr lang="es-ES" sz="900" b="1" noProof="0" dirty="0">
                <a:solidFill>
                  <a:srgbClr val="5A5A57"/>
                </a:solidFill>
                <a:ea typeface="Aptos" pitchFamily="34" charset="-122"/>
                <a:cs typeface="Aptos" pitchFamily="34" charset="-120"/>
              </a:rPr>
              <a:t>CON LA PARTICIPACIÓN DE:</a:t>
            </a:r>
            <a:endParaRPr lang="es-ES" sz="900"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201168"/>
          </a:xfrm>
          <a:prstGeom prst="rect">
            <a:avLst/>
          </a:prstGeom>
          <a:solidFill>
            <a:srgbClr val="08312A"/>
          </a:solidFill>
          <a:ln w="12700">
            <a:solidFill>
              <a:schemeClr val="accent1"/>
            </a:solidFill>
            <a:prstDash val="solid"/>
          </a:ln>
        </p:spPr>
        <p:txBody>
          <a:bodyPr/>
          <a:lstStyle/>
          <a:p>
            <a:endParaRPr lang="es-ES" noProof="0" dirty="0"/>
          </a:p>
        </p:txBody>
      </p:sp>
      <p:sp>
        <p:nvSpPr>
          <p:cNvPr id="3" name="Shape 1"/>
          <p:cNvSpPr/>
          <p:nvPr/>
        </p:nvSpPr>
        <p:spPr>
          <a:xfrm>
            <a:off x="0" y="201168"/>
            <a:ext cx="12191695" cy="73152"/>
          </a:xfrm>
          <a:prstGeom prst="rect">
            <a:avLst/>
          </a:prstGeom>
          <a:solidFill>
            <a:srgbClr val="00E47C"/>
          </a:solidFill>
          <a:ln w="12700">
            <a:solidFill>
              <a:schemeClr val="accent2"/>
            </a:solidFill>
            <a:prstDash val="solid"/>
          </a:ln>
        </p:spPr>
        <p:txBody>
          <a:bodyPr/>
          <a:lstStyle/>
          <a:p>
            <a:endParaRPr lang="es-ES" noProof="0" dirty="0"/>
          </a:p>
        </p:txBody>
      </p:sp>
      <p:sp>
        <p:nvSpPr>
          <p:cNvPr id="4" name="Shape 2"/>
          <p:cNvSpPr/>
          <p:nvPr/>
        </p:nvSpPr>
        <p:spPr>
          <a:xfrm>
            <a:off x="0" y="15983712"/>
            <a:ext cx="12191695" cy="73152"/>
          </a:xfrm>
          <a:prstGeom prst="rect">
            <a:avLst/>
          </a:prstGeom>
          <a:solidFill>
            <a:srgbClr val="00E47C"/>
          </a:solidFill>
          <a:ln w="12700">
            <a:noFill/>
            <a:prstDash val="solid"/>
          </a:ln>
        </p:spPr>
        <p:txBody>
          <a:bodyPr/>
          <a:lstStyle/>
          <a:p>
            <a:endParaRPr lang="es-ES" noProof="0" dirty="0"/>
          </a:p>
        </p:txBody>
      </p:sp>
      <p:sp>
        <p:nvSpPr>
          <p:cNvPr id="5" name="Shape 3"/>
          <p:cNvSpPr/>
          <p:nvPr/>
        </p:nvSpPr>
        <p:spPr>
          <a:xfrm>
            <a:off x="0" y="16056864"/>
            <a:ext cx="12191695" cy="201168"/>
          </a:xfrm>
          <a:prstGeom prst="rect">
            <a:avLst/>
          </a:prstGeom>
          <a:solidFill>
            <a:srgbClr val="08312A"/>
          </a:solidFill>
          <a:ln w="12700">
            <a:noFill/>
            <a:prstDash val="solid"/>
          </a:ln>
        </p:spPr>
        <p:txBody>
          <a:bodyPr/>
          <a:lstStyle/>
          <a:p>
            <a:endParaRPr lang="es-ES" noProof="0" dirty="0"/>
          </a:p>
        </p:txBody>
      </p:sp>
      <p:sp>
        <p:nvSpPr>
          <p:cNvPr id="6" name="Text 4"/>
          <p:cNvSpPr/>
          <p:nvPr/>
        </p:nvSpPr>
        <p:spPr>
          <a:xfrm>
            <a:off x="1069848" y="1554480"/>
            <a:ext cx="10058400" cy="868680"/>
          </a:xfrm>
          <a:prstGeom prst="rect">
            <a:avLst/>
          </a:prstGeom>
          <a:noFill/>
          <a:ln/>
        </p:spPr>
        <p:txBody>
          <a:bodyPr wrap="square" lIns="0" tIns="0" rIns="0" bIns="0" rtlCol="0" anchor="ctr">
            <a:normAutofit/>
          </a:bodyPr>
          <a:lstStyle/>
          <a:p>
            <a:pPr marL="0" indent="0" algn="ctr">
              <a:buNone/>
            </a:pPr>
            <a:r>
              <a:rPr lang="es-ES" sz="3600" b="1" noProof="0" dirty="0">
                <a:solidFill>
                  <a:srgbClr val="08312A"/>
                </a:solidFill>
                <a:latin typeface="+mj-lt"/>
                <a:ea typeface="Aptos Display" pitchFamily="34" charset="-122"/>
                <a:cs typeface="Aptos Display" pitchFamily="34" charset="-120"/>
              </a:rPr>
              <a:t>Jornada </a:t>
            </a:r>
            <a:r>
              <a:rPr lang="es-ES" sz="3600" b="1" dirty="0" err="1">
                <a:solidFill>
                  <a:srgbClr val="08312A"/>
                </a:solidFill>
                <a:latin typeface="+mj-lt"/>
                <a:ea typeface="Aptos Display" pitchFamily="34" charset="-122"/>
                <a:cs typeface="Aptos Display" pitchFamily="34" charset="-120"/>
              </a:rPr>
              <a:t>INTerLABs</a:t>
            </a:r>
            <a:r>
              <a:rPr lang="es-ES" sz="3600" b="1" noProof="0" dirty="0">
                <a:solidFill>
                  <a:srgbClr val="08312A"/>
                </a:solidFill>
                <a:latin typeface="+mj-lt"/>
                <a:ea typeface="Aptos Display" pitchFamily="34" charset="-122"/>
                <a:cs typeface="Aptos Display" pitchFamily="34" charset="-120"/>
              </a:rPr>
              <a:t> Extremadura</a:t>
            </a:r>
            <a:endParaRPr lang="es-ES" sz="2400" noProof="0" dirty="0">
              <a:latin typeface="+mj-lt"/>
            </a:endParaRPr>
          </a:p>
        </p:txBody>
      </p:sp>
      <p:sp>
        <p:nvSpPr>
          <p:cNvPr id="7" name="Text 5"/>
          <p:cNvSpPr/>
          <p:nvPr/>
        </p:nvSpPr>
        <p:spPr>
          <a:xfrm>
            <a:off x="1069848" y="2303927"/>
            <a:ext cx="10058400" cy="411480"/>
          </a:xfrm>
          <a:prstGeom prst="rect">
            <a:avLst/>
          </a:prstGeom>
          <a:noFill/>
          <a:ln/>
        </p:spPr>
        <p:txBody>
          <a:bodyPr wrap="square" lIns="0" tIns="0" rIns="0" bIns="0" rtlCol="0" anchor="ctr">
            <a:normAutofit/>
          </a:bodyPr>
          <a:lstStyle/>
          <a:p>
            <a:pPr marL="0" indent="0" algn="ctr">
              <a:buNone/>
            </a:pPr>
            <a:r>
              <a:rPr lang="es-ES" sz="2400" b="1" noProof="0" dirty="0">
                <a:solidFill>
                  <a:schemeClr val="accent2"/>
                </a:solidFill>
                <a:ea typeface="Aptos" pitchFamily="34" charset="-122"/>
                <a:cs typeface="Aptos" pitchFamily="34" charset="-120"/>
              </a:rPr>
              <a:t>18:00h – 20:00h · Hotel Don Manuel, Cáceres</a:t>
            </a:r>
            <a:endParaRPr lang="es-ES" sz="2400" noProof="0" dirty="0">
              <a:solidFill>
                <a:schemeClr val="accent2"/>
              </a:solidFill>
            </a:endParaRPr>
          </a:p>
        </p:txBody>
      </p:sp>
      <p:sp>
        <p:nvSpPr>
          <p:cNvPr id="9" name="Text 7"/>
          <p:cNvSpPr/>
          <p:nvPr/>
        </p:nvSpPr>
        <p:spPr>
          <a:xfrm>
            <a:off x="1069848" y="3657600"/>
            <a:ext cx="10058400" cy="411480"/>
          </a:xfrm>
          <a:prstGeom prst="rect">
            <a:avLst/>
          </a:prstGeom>
          <a:noFill/>
          <a:ln/>
        </p:spPr>
        <p:txBody>
          <a:bodyPr wrap="square" lIns="0" tIns="0" rIns="0" bIns="0" rtlCol="0" anchor="ctr"/>
          <a:lstStyle/>
          <a:p>
            <a:pPr marL="0" indent="0" algn="ctr">
              <a:buNone/>
            </a:pPr>
            <a:r>
              <a:rPr lang="es-ES" sz="2400" b="1" noProof="0" dirty="0">
                <a:solidFill>
                  <a:srgbClr val="08312A"/>
                </a:solidFill>
                <a:ea typeface="Aptos" pitchFamily="34" charset="-122"/>
                <a:cs typeface="Aptos" pitchFamily="34" charset="-120"/>
              </a:rPr>
              <a:t>A G E N D A   D E   L A   J O R N A D A</a:t>
            </a:r>
            <a:endParaRPr lang="es-ES" noProof="0" dirty="0"/>
          </a:p>
        </p:txBody>
      </p:sp>
      <p:sp>
        <p:nvSpPr>
          <p:cNvPr id="10" name="Shape 8"/>
          <p:cNvSpPr/>
          <p:nvPr/>
        </p:nvSpPr>
        <p:spPr>
          <a:xfrm>
            <a:off x="1069848" y="4389120"/>
            <a:ext cx="10195560" cy="7900416"/>
          </a:xfrm>
          <a:prstGeom prst="rect">
            <a:avLst/>
          </a:prstGeom>
          <a:noFill/>
          <a:ln w="9525">
            <a:solidFill>
              <a:srgbClr val="E5E3DE"/>
            </a:solidFill>
            <a:prstDash val="solid"/>
          </a:ln>
        </p:spPr>
        <p:txBody>
          <a:bodyPr/>
          <a:lstStyle/>
          <a:p>
            <a:endParaRPr lang="es-ES" noProof="0" dirty="0"/>
          </a:p>
        </p:txBody>
      </p:sp>
      <p:sp>
        <p:nvSpPr>
          <p:cNvPr id="11" name="Shape 9"/>
          <p:cNvSpPr/>
          <p:nvPr/>
        </p:nvSpPr>
        <p:spPr>
          <a:xfrm>
            <a:off x="964338" y="4389120"/>
            <a:ext cx="2196000" cy="1316736"/>
          </a:xfrm>
          <a:prstGeom prst="rect">
            <a:avLst/>
          </a:prstGeom>
          <a:solidFill>
            <a:srgbClr val="08312A"/>
          </a:solidFill>
          <a:ln w="19050">
            <a:solidFill>
              <a:schemeClr val="bg1"/>
            </a:solidFill>
            <a:prstDash val="solid"/>
          </a:ln>
          <a:effectLst/>
        </p:spPr>
        <p:txBody>
          <a:bodyPr/>
          <a:lstStyle/>
          <a:p>
            <a:endParaRPr lang="es-ES" noProof="0" dirty="0"/>
          </a:p>
        </p:txBody>
      </p:sp>
      <p:sp>
        <p:nvSpPr>
          <p:cNvPr id="12" name="Shape 10"/>
          <p:cNvSpPr/>
          <p:nvPr/>
        </p:nvSpPr>
        <p:spPr>
          <a:xfrm>
            <a:off x="3127248" y="4389120"/>
            <a:ext cx="8138160" cy="1316736"/>
          </a:xfrm>
          <a:prstGeom prst="rect">
            <a:avLst/>
          </a:prstGeom>
          <a:solidFill>
            <a:schemeClr val="bg1">
              <a:lumMod val="85000"/>
            </a:schemeClr>
          </a:solidFill>
          <a:ln w="19050">
            <a:solidFill>
              <a:schemeClr val="bg1"/>
            </a:solidFill>
            <a:prstDash val="solid"/>
          </a:ln>
          <a:effectLst/>
        </p:spPr>
        <p:txBody>
          <a:bodyPr/>
          <a:lstStyle/>
          <a:p>
            <a:endParaRPr lang="es-ES" noProof="0" dirty="0"/>
          </a:p>
        </p:txBody>
      </p:sp>
      <p:sp>
        <p:nvSpPr>
          <p:cNvPr id="13" name="Text 11"/>
          <p:cNvSpPr/>
          <p:nvPr/>
        </p:nvSpPr>
        <p:spPr>
          <a:xfrm>
            <a:off x="1154253" y="4864608"/>
            <a:ext cx="1836000" cy="365760"/>
          </a:xfrm>
          <a:prstGeom prst="rect">
            <a:avLst/>
          </a:prstGeom>
          <a:noFill/>
          <a:ln/>
        </p:spPr>
        <p:txBody>
          <a:bodyPr wrap="square" lIns="0" tIns="0" rIns="0" bIns="0" rtlCol="0" anchor="ctr">
            <a:normAutofit/>
          </a:bodyPr>
          <a:lstStyle/>
          <a:p>
            <a:pPr marL="0" indent="0" algn="ctr">
              <a:buNone/>
            </a:pPr>
            <a:r>
              <a:rPr lang="es-ES" sz="2200" noProof="0" dirty="0">
                <a:solidFill>
                  <a:srgbClr val="FFFFFF"/>
                </a:solidFill>
                <a:ea typeface="Aptos Display" pitchFamily="34" charset="-122"/>
                <a:cs typeface="Aptos Display" pitchFamily="34" charset="-120"/>
              </a:rPr>
              <a:t>18:00 – </a:t>
            </a:r>
            <a:r>
              <a:rPr lang="es-ES" sz="2200" noProof="0">
                <a:solidFill>
                  <a:srgbClr val="FFFFFF"/>
                </a:solidFill>
                <a:ea typeface="Aptos Display" pitchFamily="34" charset="-122"/>
                <a:cs typeface="Aptos Display" pitchFamily="34" charset="-120"/>
              </a:rPr>
              <a:t>18:10</a:t>
            </a:r>
            <a:endParaRPr lang="es-ES" sz="2200" noProof="0" dirty="0"/>
          </a:p>
        </p:txBody>
      </p:sp>
      <p:sp>
        <p:nvSpPr>
          <p:cNvPr id="14" name="Text 12"/>
          <p:cNvSpPr/>
          <p:nvPr/>
        </p:nvSpPr>
        <p:spPr>
          <a:xfrm>
            <a:off x="3401568" y="4590288"/>
            <a:ext cx="7680960" cy="384048"/>
          </a:xfrm>
          <a:prstGeom prst="rect">
            <a:avLst/>
          </a:prstGeom>
          <a:noFill/>
          <a:ln/>
        </p:spPr>
        <p:txBody>
          <a:bodyPr wrap="square" lIns="0" tIns="0" rIns="0" bIns="0" rtlCol="0" anchor="ctr">
            <a:noAutofit/>
          </a:bodyPr>
          <a:lstStyle/>
          <a:p>
            <a:pPr marL="0" indent="0" algn="l">
              <a:buNone/>
            </a:pPr>
            <a:r>
              <a:rPr lang="es-ES" sz="2400" b="1" noProof="0" dirty="0">
                <a:solidFill>
                  <a:srgbClr val="08312A"/>
                </a:solidFill>
                <a:ea typeface="Aptos Display" pitchFamily="34" charset="-122"/>
                <a:cs typeface="Aptos Display" pitchFamily="34" charset="-120"/>
              </a:rPr>
              <a:t>Bienvenida y objetivos de la jornada</a:t>
            </a:r>
            <a:endParaRPr lang="es-ES" sz="2800" noProof="0" dirty="0"/>
          </a:p>
        </p:txBody>
      </p:sp>
      <p:sp>
        <p:nvSpPr>
          <p:cNvPr id="15" name="Text 13"/>
          <p:cNvSpPr/>
          <p:nvPr/>
        </p:nvSpPr>
        <p:spPr>
          <a:xfrm>
            <a:off x="3401568" y="5029200"/>
            <a:ext cx="7680960" cy="274320"/>
          </a:xfrm>
          <a:prstGeom prst="rect">
            <a:avLst/>
          </a:prstGeom>
          <a:noFill/>
          <a:ln/>
        </p:spPr>
        <p:txBody>
          <a:bodyPr wrap="square" lIns="0" tIns="0" rIns="0" bIns="0" rtlCol="0" anchor="ctr">
            <a:normAutofit/>
          </a:bodyPr>
          <a:lstStyle/>
          <a:p>
            <a:r>
              <a:rPr lang="es-ES" b="1" noProof="0" dirty="0">
                <a:solidFill>
                  <a:schemeClr val="accent1">
                    <a:lumMod val="90000"/>
                    <a:lumOff val="10000"/>
                  </a:schemeClr>
                </a:solidFill>
                <a:ea typeface="Aptos" pitchFamily="34" charset="-122"/>
                <a:cs typeface="Aptos" pitchFamily="34" charset="-120"/>
              </a:rPr>
              <a:t>Representante BI / Laura Gómez</a:t>
            </a:r>
            <a:r>
              <a:rPr lang="es-ES" b="1" dirty="0">
                <a:solidFill>
                  <a:schemeClr val="accent1">
                    <a:lumMod val="90000"/>
                    <a:lumOff val="10000"/>
                  </a:schemeClr>
                </a:solidFill>
                <a:ea typeface="Aptos" pitchFamily="34" charset="-122"/>
                <a:cs typeface="Aptos" pitchFamily="34" charset="-120"/>
              </a:rPr>
              <a:t> </a:t>
            </a:r>
            <a:r>
              <a:rPr lang="es-ES" dirty="0">
                <a:solidFill>
                  <a:schemeClr val="accent1">
                    <a:lumMod val="90000"/>
                    <a:lumOff val="10000"/>
                  </a:schemeClr>
                </a:solidFill>
                <a:ea typeface="Aptos" pitchFamily="34" charset="-122"/>
                <a:cs typeface="Aptos" pitchFamily="34" charset="-120"/>
              </a:rPr>
              <a:t>— </a:t>
            </a:r>
            <a:r>
              <a:rPr lang="es-ES" noProof="0" dirty="0">
                <a:solidFill>
                  <a:schemeClr val="accent1">
                    <a:lumMod val="90000"/>
                    <a:lumOff val="10000"/>
                  </a:schemeClr>
                </a:solidFill>
                <a:ea typeface="Aptos" pitchFamily="34" charset="-122"/>
                <a:cs typeface="Aptos" pitchFamily="34" charset="-120"/>
              </a:rPr>
              <a:t>Presidenta de ANCLEX</a:t>
            </a:r>
            <a:endParaRPr lang="es-ES" noProof="0" dirty="0">
              <a:solidFill>
                <a:schemeClr val="accent1">
                  <a:lumMod val="90000"/>
                  <a:lumOff val="10000"/>
                </a:schemeClr>
              </a:solidFill>
            </a:endParaRPr>
          </a:p>
        </p:txBody>
      </p:sp>
      <p:sp>
        <p:nvSpPr>
          <p:cNvPr id="16" name="Text 14"/>
          <p:cNvSpPr/>
          <p:nvPr/>
        </p:nvSpPr>
        <p:spPr>
          <a:xfrm>
            <a:off x="3401568" y="5340096"/>
            <a:ext cx="7680960" cy="274320"/>
          </a:xfrm>
          <a:prstGeom prst="rect">
            <a:avLst/>
          </a:prstGeom>
          <a:noFill/>
          <a:ln/>
        </p:spPr>
        <p:txBody>
          <a:bodyPr wrap="square" lIns="0" tIns="0" rIns="0" bIns="0" rtlCol="0" anchor="ctr">
            <a:normAutofit/>
          </a:bodyPr>
          <a:lstStyle/>
          <a:p>
            <a:pPr marL="0" indent="0" algn="l">
              <a:buNone/>
            </a:pPr>
            <a:r>
              <a:rPr lang="es-ES" sz="1600" b="0" noProof="0" dirty="0">
                <a:solidFill>
                  <a:srgbClr val="5A5A57"/>
                </a:solidFill>
                <a:ea typeface="Aptos" pitchFamily="34" charset="-122"/>
                <a:cs typeface="Aptos" pitchFamily="34" charset="-120"/>
              </a:rPr>
              <a:t>Contexto de la iniciativa, propósito común y dinámica de trabajo.</a:t>
            </a:r>
            <a:endParaRPr lang="es-ES" sz="1400" noProof="0" dirty="0"/>
          </a:p>
        </p:txBody>
      </p:sp>
      <p:sp>
        <p:nvSpPr>
          <p:cNvPr id="17" name="Shape 15"/>
          <p:cNvSpPr/>
          <p:nvPr/>
        </p:nvSpPr>
        <p:spPr>
          <a:xfrm>
            <a:off x="964338" y="5705856"/>
            <a:ext cx="2196000" cy="1316736"/>
          </a:xfrm>
          <a:prstGeom prst="rect">
            <a:avLst/>
          </a:prstGeom>
          <a:solidFill>
            <a:srgbClr val="08312A"/>
          </a:solidFill>
          <a:ln w="19050">
            <a:solidFill>
              <a:schemeClr val="bg1"/>
            </a:solidFill>
            <a:prstDash val="solid"/>
          </a:ln>
          <a:effectLst/>
        </p:spPr>
        <p:txBody>
          <a:bodyPr/>
          <a:lstStyle/>
          <a:p>
            <a:endParaRPr lang="es-ES" noProof="0" dirty="0"/>
          </a:p>
        </p:txBody>
      </p:sp>
      <p:sp>
        <p:nvSpPr>
          <p:cNvPr id="18" name="Shape 16"/>
          <p:cNvSpPr/>
          <p:nvPr/>
        </p:nvSpPr>
        <p:spPr>
          <a:xfrm>
            <a:off x="3127248" y="5705856"/>
            <a:ext cx="8138160" cy="1316736"/>
          </a:xfrm>
          <a:prstGeom prst="rect">
            <a:avLst/>
          </a:prstGeom>
          <a:solidFill>
            <a:schemeClr val="bg1">
              <a:lumMod val="75000"/>
            </a:schemeClr>
          </a:solidFill>
          <a:ln w="19050">
            <a:solidFill>
              <a:schemeClr val="bg1"/>
            </a:solidFill>
            <a:prstDash val="solid"/>
          </a:ln>
          <a:effectLst/>
        </p:spPr>
        <p:txBody>
          <a:bodyPr/>
          <a:lstStyle/>
          <a:p>
            <a:endParaRPr lang="es-ES" noProof="0" dirty="0"/>
          </a:p>
        </p:txBody>
      </p:sp>
      <p:sp>
        <p:nvSpPr>
          <p:cNvPr id="19" name="Text 17"/>
          <p:cNvSpPr/>
          <p:nvPr/>
        </p:nvSpPr>
        <p:spPr>
          <a:xfrm>
            <a:off x="1154253" y="6181344"/>
            <a:ext cx="1836000" cy="365760"/>
          </a:xfrm>
          <a:prstGeom prst="rect">
            <a:avLst/>
          </a:prstGeom>
          <a:noFill/>
          <a:ln/>
        </p:spPr>
        <p:txBody>
          <a:bodyPr wrap="square" lIns="0" tIns="0" rIns="0" bIns="0" rtlCol="0" anchor="ctr">
            <a:normAutofit/>
          </a:bodyPr>
          <a:lstStyle/>
          <a:p>
            <a:pPr marL="0" indent="0" algn="ctr">
              <a:buNone/>
            </a:pPr>
            <a:r>
              <a:rPr lang="es-ES" sz="2200" noProof="0">
                <a:solidFill>
                  <a:srgbClr val="FFFFFF"/>
                </a:solidFill>
                <a:ea typeface="Aptos Display" pitchFamily="34" charset="-122"/>
                <a:cs typeface="Aptos Display" pitchFamily="34" charset="-120"/>
              </a:rPr>
              <a:t>18:10 </a:t>
            </a:r>
            <a:r>
              <a:rPr lang="es-ES" sz="2200" noProof="0" dirty="0">
                <a:solidFill>
                  <a:srgbClr val="FFFFFF"/>
                </a:solidFill>
                <a:ea typeface="Aptos Display" pitchFamily="34" charset="-122"/>
                <a:cs typeface="Aptos Display" pitchFamily="34" charset="-120"/>
              </a:rPr>
              <a:t>– </a:t>
            </a:r>
            <a:r>
              <a:rPr lang="es-ES" sz="2200" noProof="0">
                <a:solidFill>
                  <a:srgbClr val="FFFFFF"/>
                </a:solidFill>
                <a:ea typeface="Aptos Display" pitchFamily="34" charset="-122"/>
                <a:cs typeface="Aptos Display" pitchFamily="34" charset="-120"/>
              </a:rPr>
              <a:t>18:30</a:t>
            </a:r>
            <a:endParaRPr lang="es-ES" sz="2200" noProof="0" dirty="0"/>
          </a:p>
        </p:txBody>
      </p:sp>
      <p:sp>
        <p:nvSpPr>
          <p:cNvPr id="20" name="Text 18"/>
          <p:cNvSpPr/>
          <p:nvPr/>
        </p:nvSpPr>
        <p:spPr>
          <a:xfrm>
            <a:off x="3401568" y="5907024"/>
            <a:ext cx="7680960" cy="384048"/>
          </a:xfrm>
          <a:prstGeom prst="rect">
            <a:avLst/>
          </a:prstGeom>
          <a:noFill/>
          <a:ln/>
        </p:spPr>
        <p:txBody>
          <a:bodyPr wrap="square" lIns="0" tIns="0" rIns="0" bIns="0" rtlCol="0" anchor="ctr">
            <a:noAutofit/>
          </a:bodyPr>
          <a:lstStyle/>
          <a:p>
            <a:pPr marL="0" indent="0" algn="l">
              <a:buNone/>
            </a:pPr>
            <a:r>
              <a:rPr lang="es-ES" sz="2400" b="1" noProof="0" dirty="0">
                <a:solidFill>
                  <a:srgbClr val="08312A"/>
                </a:solidFill>
                <a:ea typeface="Aptos Display" pitchFamily="34" charset="-122"/>
                <a:cs typeface="Aptos Display" pitchFamily="34" charset="-120"/>
              </a:rPr>
              <a:t>Marco regional e implementación en SES</a:t>
            </a:r>
            <a:endParaRPr lang="es-ES" sz="2800" noProof="0" dirty="0"/>
          </a:p>
        </p:txBody>
      </p:sp>
      <p:sp>
        <p:nvSpPr>
          <p:cNvPr id="21" name="Text 19"/>
          <p:cNvSpPr/>
          <p:nvPr/>
        </p:nvSpPr>
        <p:spPr>
          <a:xfrm>
            <a:off x="3401568" y="6345936"/>
            <a:ext cx="7680960" cy="274320"/>
          </a:xfrm>
          <a:prstGeom prst="rect">
            <a:avLst/>
          </a:prstGeom>
          <a:noFill/>
          <a:ln/>
        </p:spPr>
        <p:txBody>
          <a:bodyPr wrap="square" lIns="0" tIns="0" rIns="0" bIns="0" rtlCol="0" anchor="ctr">
            <a:normAutofit/>
          </a:bodyPr>
          <a:lstStyle/>
          <a:p>
            <a:pPr marL="0" indent="0" algn="l">
              <a:buNone/>
            </a:pPr>
            <a:r>
              <a:rPr lang="es-ES" b="1" noProof="0" dirty="0">
                <a:solidFill>
                  <a:schemeClr val="accent1">
                    <a:lumMod val="90000"/>
                    <a:lumOff val="10000"/>
                  </a:schemeClr>
                </a:solidFill>
                <a:ea typeface="Aptos" pitchFamily="34" charset="-122"/>
                <a:cs typeface="Aptos" pitchFamily="34" charset="-120"/>
              </a:rPr>
              <a:t>Carla Venturi </a:t>
            </a:r>
            <a:r>
              <a:rPr lang="es-ES" noProof="0" dirty="0">
                <a:solidFill>
                  <a:schemeClr val="accent1">
                    <a:lumMod val="90000"/>
                    <a:lumOff val="10000"/>
                  </a:schemeClr>
                </a:solidFill>
                <a:ea typeface="Aptos" pitchFamily="34" charset="-122"/>
                <a:cs typeface="Aptos" pitchFamily="34" charset="-120"/>
              </a:rPr>
              <a:t>— Gestión sanitaria / SES</a:t>
            </a:r>
            <a:endParaRPr lang="es-ES" noProof="0" dirty="0">
              <a:solidFill>
                <a:schemeClr val="accent1">
                  <a:lumMod val="90000"/>
                  <a:lumOff val="10000"/>
                </a:schemeClr>
              </a:solidFill>
            </a:endParaRPr>
          </a:p>
        </p:txBody>
      </p:sp>
      <p:sp>
        <p:nvSpPr>
          <p:cNvPr id="22" name="Text 20"/>
          <p:cNvSpPr/>
          <p:nvPr/>
        </p:nvSpPr>
        <p:spPr>
          <a:xfrm>
            <a:off x="3401568" y="6656832"/>
            <a:ext cx="7680960" cy="274320"/>
          </a:xfrm>
          <a:prstGeom prst="rect">
            <a:avLst/>
          </a:prstGeom>
          <a:noFill/>
          <a:ln/>
        </p:spPr>
        <p:txBody>
          <a:bodyPr wrap="square" lIns="0" tIns="0" rIns="0" bIns="0" rtlCol="0" anchor="ctr">
            <a:normAutofit/>
          </a:bodyPr>
          <a:lstStyle/>
          <a:p>
            <a:pPr marL="0" indent="0" algn="l">
              <a:buNone/>
            </a:pPr>
            <a:r>
              <a:rPr lang="es-ES" sz="1600" b="0" noProof="0" dirty="0">
                <a:solidFill>
                  <a:srgbClr val="5A5A57"/>
                </a:solidFill>
                <a:ea typeface="Aptos" pitchFamily="34" charset="-122"/>
                <a:cs typeface="Aptos" pitchFamily="34" charset="-120"/>
              </a:rPr>
              <a:t>Alineamiento institucional, gobernanza regional y criterios comunes.</a:t>
            </a:r>
            <a:endParaRPr lang="es-ES" sz="1100" noProof="0" dirty="0"/>
          </a:p>
        </p:txBody>
      </p:sp>
      <p:sp>
        <p:nvSpPr>
          <p:cNvPr id="23" name="Shape 21"/>
          <p:cNvSpPr/>
          <p:nvPr/>
        </p:nvSpPr>
        <p:spPr>
          <a:xfrm>
            <a:off x="964338" y="7022592"/>
            <a:ext cx="2196000" cy="1316736"/>
          </a:xfrm>
          <a:prstGeom prst="rect">
            <a:avLst/>
          </a:prstGeom>
          <a:solidFill>
            <a:srgbClr val="08312A"/>
          </a:solidFill>
          <a:ln w="19050">
            <a:solidFill>
              <a:schemeClr val="bg1"/>
            </a:solidFill>
            <a:prstDash val="solid"/>
          </a:ln>
          <a:effectLst/>
        </p:spPr>
        <p:txBody>
          <a:bodyPr/>
          <a:lstStyle/>
          <a:p>
            <a:endParaRPr lang="es-ES" noProof="0" dirty="0"/>
          </a:p>
        </p:txBody>
      </p:sp>
      <p:sp>
        <p:nvSpPr>
          <p:cNvPr id="24" name="Shape 22"/>
          <p:cNvSpPr/>
          <p:nvPr/>
        </p:nvSpPr>
        <p:spPr>
          <a:xfrm>
            <a:off x="3127248" y="7022592"/>
            <a:ext cx="8138160" cy="1316736"/>
          </a:xfrm>
          <a:prstGeom prst="rect">
            <a:avLst/>
          </a:prstGeom>
          <a:solidFill>
            <a:schemeClr val="bg1">
              <a:lumMod val="85000"/>
            </a:schemeClr>
          </a:solidFill>
          <a:ln w="19050">
            <a:solidFill>
              <a:schemeClr val="bg1"/>
            </a:solidFill>
            <a:prstDash val="solid"/>
          </a:ln>
          <a:effectLst/>
        </p:spPr>
        <p:txBody>
          <a:bodyPr/>
          <a:lstStyle/>
          <a:p>
            <a:endParaRPr lang="es-ES" noProof="0" dirty="0"/>
          </a:p>
        </p:txBody>
      </p:sp>
      <p:sp>
        <p:nvSpPr>
          <p:cNvPr id="25" name="Text 23"/>
          <p:cNvSpPr/>
          <p:nvPr/>
        </p:nvSpPr>
        <p:spPr>
          <a:xfrm>
            <a:off x="1154253" y="7498079"/>
            <a:ext cx="1836000" cy="365760"/>
          </a:xfrm>
          <a:prstGeom prst="rect">
            <a:avLst/>
          </a:prstGeom>
          <a:noFill/>
          <a:ln/>
        </p:spPr>
        <p:txBody>
          <a:bodyPr wrap="square" lIns="0" tIns="0" rIns="0" bIns="0" rtlCol="0" anchor="ctr">
            <a:normAutofit/>
          </a:bodyPr>
          <a:lstStyle/>
          <a:p>
            <a:pPr marL="0" indent="0" algn="ctr">
              <a:buNone/>
            </a:pPr>
            <a:r>
              <a:rPr lang="es-ES" sz="2200" noProof="0">
                <a:solidFill>
                  <a:srgbClr val="FFFFFF"/>
                </a:solidFill>
                <a:ea typeface="Aptos Display" pitchFamily="34" charset="-122"/>
                <a:cs typeface="Aptos Display" pitchFamily="34" charset="-120"/>
              </a:rPr>
              <a:t>18:30 </a:t>
            </a:r>
            <a:r>
              <a:rPr lang="es-ES" sz="2200" noProof="0" dirty="0">
                <a:solidFill>
                  <a:srgbClr val="FFFFFF"/>
                </a:solidFill>
                <a:ea typeface="Aptos Display" pitchFamily="34" charset="-122"/>
                <a:cs typeface="Aptos Display" pitchFamily="34" charset="-120"/>
              </a:rPr>
              <a:t>– </a:t>
            </a:r>
            <a:r>
              <a:rPr lang="es-ES" sz="2200" noProof="0">
                <a:solidFill>
                  <a:srgbClr val="FFFFFF"/>
                </a:solidFill>
                <a:ea typeface="Aptos Display" pitchFamily="34" charset="-122"/>
                <a:cs typeface="Aptos Display" pitchFamily="34" charset="-120"/>
              </a:rPr>
              <a:t>18:55</a:t>
            </a:r>
            <a:endParaRPr lang="es-ES" sz="2200" noProof="0" dirty="0"/>
          </a:p>
        </p:txBody>
      </p:sp>
      <p:sp>
        <p:nvSpPr>
          <p:cNvPr id="26" name="Text 24"/>
          <p:cNvSpPr/>
          <p:nvPr/>
        </p:nvSpPr>
        <p:spPr>
          <a:xfrm>
            <a:off x="3401568" y="7223759"/>
            <a:ext cx="7680960" cy="384048"/>
          </a:xfrm>
          <a:prstGeom prst="rect">
            <a:avLst/>
          </a:prstGeom>
          <a:noFill/>
          <a:ln/>
        </p:spPr>
        <p:txBody>
          <a:bodyPr wrap="square" lIns="0" tIns="0" rIns="0" bIns="0" rtlCol="0" anchor="ctr">
            <a:noAutofit/>
          </a:bodyPr>
          <a:lstStyle/>
          <a:p>
            <a:pPr marL="0" indent="0" algn="l">
              <a:buNone/>
            </a:pPr>
            <a:r>
              <a:rPr lang="es-ES" sz="2400" b="1" noProof="0" dirty="0">
                <a:solidFill>
                  <a:srgbClr val="08312A"/>
                </a:solidFill>
                <a:ea typeface="Aptos Display" pitchFamily="34" charset="-122"/>
                <a:cs typeface="Aptos Display" pitchFamily="34" charset="-120"/>
              </a:rPr>
              <a:t>Documento INTERLABs: recomendaciones clave</a:t>
            </a:r>
            <a:endParaRPr lang="es-ES" sz="2400" noProof="0" dirty="0"/>
          </a:p>
        </p:txBody>
      </p:sp>
      <p:sp>
        <p:nvSpPr>
          <p:cNvPr id="27" name="Text 25"/>
          <p:cNvSpPr/>
          <p:nvPr/>
        </p:nvSpPr>
        <p:spPr>
          <a:xfrm>
            <a:off x="3401568" y="7662671"/>
            <a:ext cx="7680960" cy="274320"/>
          </a:xfrm>
          <a:prstGeom prst="rect">
            <a:avLst/>
          </a:prstGeom>
          <a:noFill/>
          <a:ln/>
        </p:spPr>
        <p:txBody>
          <a:bodyPr wrap="square" lIns="0" tIns="0" rIns="0" bIns="0" rtlCol="0" anchor="ctr">
            <a:noAutofit/>
          </a:bodyPr>
          <a:lstStyle/>
          <a:p>
            <a:pPr marL="0" indent="0" algn="l">
              <a:buNone/>
            </a:pPr>
            <a:r>
              <a:rPr lang="es-ES" b="1" noProof="0" dirty="0">
                <a:solidFill>
                  <a:schemeClr val="accent1">
                    <a:lumMod val="90000"/>
                    <a:lumOff val="10000"/>
                  </a:schemeClr>
                </a:solidFill>
                <a:ea typeface="Aptos" pitchFamily="34" charset="-122"/>
                <a:cs typeface="Aptos" pitchFamily="34" charset="-120"/>
              </a:rPr>
              <a:t>Pedro Labrador </a:t>
            </a:r>
            <a:r>
              <a:rPr lang="es-ES" noProof="0" dirty="0">
                <a:solidFill>
                  <a:schemeClr val="accent1">
                    <a:lumMod val="90000"/>
                    <a:lumOff val="10000"/>
                  </a:schemeClr>
                </a:solidFill>
                <a:ea typeface="Aptos" pitchFamily="34" charset="-122"/>
                <a:cs typeface="Aptos" pitchFamily="34" charset="-120"/>
              </a:rPr>
              <a:t>— ERC / PAI</a:t>
            </a:r>
            <a:endParaRPr lang="es-ES" noProof="0" dirty="0">
              <a:solidFill>
                <a:schemeClr val="accent1">
                  <a:lumMod val="90000"/>
                  <a:lumOff val="10000"/>
                </a:schemeClr>
              </a:solidFill>
            </a:endParaRPr>
          </a:p>
        </p:txBody>
      </p:sp>
      <p:sp>
        <p:nvSpPr>
          <p:cNvPr id="28" name="Text 26"/>
          <p:cNvSpPr/>
          <p:nvPr/>
        </p:nvSpPr>
        <p:spPr>
          <a:xfrm>
            <a:off x="3401568" y="7973567"/>
            <a:ext cx="7680960" cy="274320"/>
          </a:xfrm>
          <a:prstGeom prst="rect">
            <a:avLst/>
          </a:prstGeom>
          <a:noFill/>
          <a:ln/>
        </p:spPr>
        <p:txBody>
          <a:bodyPr wrap="square" lIns="0" tIns="0" rIns="0" bIns="0" rtlCol="0" anchor="ctr">
            <a:normAutofit/>
          </a:bodyPr>
          <a:lstStyle/>
          <a:p>
            <a:pPr marL="0" indent="0" algn="l">
              <a:buNone/>
            </a:pPr>
            <a:r>
              <a:rPr lang="es-ES" sz="1600" b="0" noProof="0" dirty="0">
                <a:solidFill>
                  <a:srgbClr val="5A5A57"/>
                </a:solidFill>
                <a:ea typeface="Aptos" pitchFamily="34" charset="-122"/>
                <a:cs typeface="Aptos" pitchFamily="34" charset="-120"/>
              </a:rPr>
              <a:t>Perfil analítico, criterios de cribado y aplicación práctica en ERC.</a:t>
            </a:r>
            <a:endParaRPr lang="es-ES" sz="1100" noProof="0" dirty="0"/>
          </a:p>
        </p:txBody>
      </p:sp>
      <p:sp>
        <p:nvSpPr>
          <p:cNvPr id="29" name="Shape 27"/>
          <p:cNvSpPr/>
          <p:nvPr/>
        </p:nvSpPr>
        <p:spPr>
          <a:xfrm>
            <a:off x="964338" y="8339328"/>
            <a:ext cx="2196000" cy="1316736"/>
          </a:xfrm>
          <a:prstGeom prst="rect">
            <a:avLst/>
          </a:prstGeom>
          <a:solidFill>
            <a:srgbClr val="08312A"/>
          </a:solidFill>
          <a:ln w="19050">
            <a:solidFill>
              <a:schemeClr val="bg1"/>
            </a:solidFill>
            <a:prstDash val="solid"/>
          </a:ln>
          <a:effectLst/>
        </p:spPr>
        <p:txBody>
          <a:bodyPr/>
          <a:lstStyle/>
          <a:p>
            <a:endParaRPr lang="es-ES" noProof="0" dirty="0"/>
          </a:p>
        </p:txBody>
      </p:sp>
      <p:sp>
        <p:nvSpPr>
          <p:cNvPr id="30" name="Shape 28"/>
          <p:cNvSpPr/>
          <p:nvPr/>
        </p:nvSpPr>
        <p:spPr>
          <a:xfrm>
            <a:off x="3127248" y="8339328"/>
            <a:ext cx="8138160" cy="1316736"/>
          </a:xfrm>
          <a:prstGeom prst="rect">
            <a:avLst/>
          </a:prstGeom>
          <a:solidFill>
            <a:schemeClr val="bg1">
              <a:lumMod val="75000"/>
            </a:schemeClr>
          </a:solidFill>
          <a:ln w="19050">
            <a:solidFill>
              <a:schemeClr val="bg1"/>
            </a:solidFill>
            <a:prstDash val="solid"/>
          </a:ln>
          <a:effectLst/>
        </p:spPr>
        <p:txBody>
          <a:bodyPr/>
          <a:lstStyle/>
          <a:p>
            <a:endParaRPr lang="es-ES" noProof="0" dirty="0"/>
          </a:p>
        </p:txBody>
      </p:sp>
      <p:sp>
        <p:nvSpPr>
          <p:cNvPr id="31" name="Text 29"/>
          <p:cNvSpPr/>
          <p:nvPr/>
        </p:nvSpPr>
        <p:spPr>
          <a:xfrm>
            <a:off x="1154253" y="8814816"/>
            <a:ext cx="1836000" cy="365760"/>
          </a:xfrm>
          <a:prstGeom prst="rect">
            <a:avLst/>
          </a:prstGeom>
          <a:noFill/>
          <a:ln/>
        </p:spPr>
        <p:txBody>
          <a:bodyPr wrap="square" lIns="0" tIns="0" rIns="0" bIns="0" rtlCol="0" anchor="ctr">
            <a:normAutofit/>
          </a:bodyPr>
          <a:lstStyle/>
          <a:p>
            <a:pPr marL="0" indent="0" algn="ctr">
              <a:buNone/>
            </a:pPr>
            <a:r>
              <a:rPr lang="es-ES" sz="2200" noProof="0">
                <a:solidFill>
                  <a:srgbClr val="FFFFFF"/>
                </a:solidFill>
                <a:ea typeface="Aptos Display" pitchFamily="34" charset="-122"/>
                <a:cs typeface="Aptos Display" pitchFamily="34" charset="-120"/>
              </a:rPr>
              <a:t>18:55 </a:t>
            </a:r>
            <a:r>
              <a:rPr lang="es-ES" sz="2200" noProof="0" dirty="0">
                <a:solidFill>
                  <a:srgbClr val="FFFFFF"/>
                </a:solidFill>
                <a:ea typeface="Aptos Display" pitchFamily="34" charset="-122"/>
                <a:cs typeface="Aptos Display" pitchFamily="34" charset="-120"/>
              </a:rPr>
              <a:t>– </a:t>
            </a:r>
            <a:r>
              <a:rPr lang="es-ES" sz="2200" noProof="0">
                <a:solidFill>
                  <a:srgbClr val="FFFFFF"/>
                </a:solidFill>
                <a:ea typeface="Aptos Display" pitchFamily="34" charset="-122"/>
                <a:cs typeface="Aptos Display" pitchFamily="34" charset="-120"/>
              </a:rPr>
              <a:t>19:20</a:t>
            </a:r>
            <a:endParaRPr lang="es-ES" sz="2200" noProof="0" dirty="0"/>
          </a:p>
        </p:txBody>
      </p:sp>
      <p:sp>
        <p:nvSpPr>
          <p:cNvPr id="32" name="Text 30"/>
          <p:cNvSpPr/>
          <p:nvPr/>
        </p:nvSpPr>
        <p:spPr>
          <a:xfrm>
            <a:off x="3401568" y="8540496"/>
            <a:ext cx="7680960" cy="384048"/>
          </a:xfrm>
          <a:prstGeom prst="rect">
            <a:avLst/>
          </a:prstGeom>
          <a:noFill/>
          <a:ln/>
        </p:spPr>
        <p:txBody>
          <a:bodyPr wrap="square" lIns="0" tIns="0" rIns="0" bIns="0" rtlCol="0" anchor="ctr">
            <a:noAutofit/>
          </a:bodyPr>
          <a:lstStyle/>
          <a:p>
            <a:pPr marL="0" indent="0" algn="l">
              <a:buNone/>
            </a:pPr>
            <a:r>
              <a:rPr lang="es-ES" sz="2400" b="1" noProof="0" dirty="0">
                <a:solidFill>
                  <a:srgbClr val="08312A"/>
                </a:solidFill>
                <a:ea typeface="Aptos Display" pitchFamily="34" charset="-122"/>
                <a:cs typeface="Aptos Display" pitchFamily="34" charset="-120"/>
              </a:rPr>
              <a:t>Situación actual de la ERC en Extremadura</a:t>
            </a:r>
            <a:endParaRPr lang="es-ES" sz="2400" noProof="0" dirty="0"/>
          </a:p>
        </p:txBody>
      </p:sp>
      <p:sp>
        <p:nvSpPr>
          <p:cNvPr id="33" name="Text 31"/>
          <p:cNvSpPr/>
          <p:nvPr/>
        </p:nvSpPr>
        <p:spPr>
          <a:xfrm>
            <a:off x="3401568" y="8979408"/>
            <a:ext cx="7680960" cy="274320"/>
          </a:xfrm>
          <a:prstGeom prst="rect">
            <a:avLst/>
          </a:prstGeom>
          <a:noFill/>
          <a:ln/>
        </p:spPr>
        <p:txBody>
          <a:bodyPr wrap="square" lIns="0" tIns="0" rIns="0" bIns="0" rtlCol="0" anchor="ctr">
            <a:normAutofit/>
          </a:bodyPr>
          <a:lstStyle/>
          <a:p>
            <a:pPr marL="0" indent="0" algn="l">
              <a:buNone/>
            </a:pPr>
            <a:r>
              <a:rPr lang="es-ES" b="1" noProof="0" dirty="0">
                <a:solidFill>
                  <a:schemeClr val="accent1">
                    <a:lumMod val="90000"/>
                    <a:lumOff val="10000"/>
                  </a:schemeClr>
                </a:solidFill>
                <a:ea typeface="Aptos" pitchFamily="34" charset="-122"/>
                <a:cs typeface="Aptos" pitchFamily="34" charset="-120"/>
              </a:rPr>
              <a:t>Roberto Robles </a:t>
            </a:r>
            <a:r>
              <a:rPr lang="es-ES" noProof="0" dirty="0">
                <a:solidFill>
                  <a:schemeClr val="accent1">
                    <a:lumMod val="90000"/>
                    <a:lumOff val="10000"/>
                  </a:schemeClr>
                </a:solidFill>
                <a:ea typeface="Aptos" pitchFamily="34" charset="-122"/>
                <a:cs typeface="Aptos" pitchFamily="34" charset="-120"/>
              </a:rPr>
              <a:t>— Nefrología / SENEF</a:t>
            </a:r>
            <a:endParaRPr lang="es-ES" noProof="0" dirty="0">
              <a:solidFill>
                <a:schemeClr val="accent1">
                  <a:lumMod val="90000"/>
                  <a:lumOff val="10000"/>
                </a:schemeClr>
              </a:solidFill>
            </a:endParaRPr>
          </a:p>
        </p:txBody>
      </p:sp>
      <p:sp>
        <p:nvSpPr>
          <p:cNvPr id="34" name="Text 32"/>
          <p:cNvSpPr/>
          <p:nvPr/>
        </p:nvSpPr>
        <p:spPr>
          <a:xfrm>
            <a:off x="3401568" y="9290304"/>
            <a:ext cx="7680960" cy="274320"/>
          </a:xfrm>
          <a:prstGeom prst="rect">
            <a:avLst/>
          </a:prstGeom>
          <a:noFill/>
          <a:ln/>
        </p:spPr>
        <p:txBody>
          <a:bodyPr wrap="square" lIns="0" tIns="0" rIns="0" bIns="0" rtlCol="0" anchor="ctr">
            <a:normAutofit/>
          </a:bodyPr>
          <a:lstStyle/>
          <a:p>
            <a:pPr marL="0" indent="0" algn="l">
              <a:buNone/>
            </a:pPr>
            <a:r>
              <a:rPr lang="es-ES" sz="1600" b="0" noProof="0" dirty="0">
                <a:solidFill>
                  <a:srgbClr val="5A5A57"/>
                </a:solidFill>
                <a:ea typeface="Aptos" pitchFamily="34" charset="-122"/>
                <a:cs typeface="Aptos" pitchFamily="34" charset="-120"/>
              </a:rPr>
              <a:t>Necesidades clínicas en diagnóstico precoz y visión nefrológica.</a:t>
            </a:r>
            <a:endParaRPr lang="es-ES" sz="1000" noProof="0" dirty="0"/>
          </a:p>
        </p:txBody>
      </p:sp>
      <p:sp>
        <p:nvSpPr>
          <p:cNvPr id="35" name="Shape 33"/>
          <p:cNvSpPr/>
          <p:nvPr/>
        </p:nvSpPr>
        <p:spPr>
          <a:xfrm>
            <a:off x="964338" y="9656063"/>
            <a:ext cx="2196000" cy="1316736"/>
          </a:xfrm>
          <a:prstGeom prst="rect">
            <a:avLst/>
          </a:prstGeom>
          <a:solidFill>
            <a:srgbClr val="08312A"/>
          </a:solidFill>
          <a:ln w="19050">
            <a:solidFill>
              <a:schemeClr val="bg1"/>
            </a:solidFill>
            <a:prstDash val="solid"/>
          </a:ln>
          <a:effectLst/>
        </p:spPr>
        <p:txBody>
          <a:bodyPr/>
          <a:lstStyle/>
          <a:p>
            <a:endParaRPr lang="es-ES" noProof="0" dirty="0"/>
          </a:p>
        </p:txBody>
      </p:sp>
      <p:sp>
        <p:nvSpPr>
          <p:cNvPr id="36" name="Shape 34"/>
          <p:cNvSpPr/>
          <p:nvPr/>
        </p:nvSpPr>
        <p:spPr>
          <a:xfrm>
            <a:off x="3127248" y="9656063"/>
            <a:ext cx="8138160" cy="1316736"/>
          </a:xfrm>
          <a:prstGeom prst="rect">
            <a:avLst/>
          </a:prstGeom>
          <a:solidFill>
            <a:schemeClr val="bg1">
              <a:lumMod val="85000"/>
            </a:schemeClr>
          </a:solidFill>
          <a:ln w="19050">
            <a:solidFill>
              <a:schemeClr val="bg1"/>
            </a:solidFill>
            <a:prstDash val="solid"/>
          </a:ln>
          <a:effectLst/>
        </p:spPr>
        <p:txBody>
          <a:bodyPr/>
          <a:lstStyle/>
          <a:p>
            <a:endParaRPr lang="es-ES" noProof="0" dirty="0"/>
          </a:p>
        </p:txBody>
      </p:sp>
      <p:sp>
        <p:nvSpPr>
          <p:cNvPr id="37" name="Text 35"/>
          <p:cNvSpPr/>
          <p:nvPr/>
        </p:nvSpPr>
        <p:spPr>
          <a:xfrm>
            <a:off x="1154253" y="10131551"/>
            <a:ext cx="1836000" cy="365760"/>
          </a:xfrm>
          <a:prstGeom prst="rect">
            <a:avLst/>
          </a:prstGeom>
          <a:noFill/>
          <a:ln/>
        </p:spPr>
        <p:txBody>
          <a:bodyPr wrap="square" lIns="0" tIns="0" rIns="0" bIns="0" rtlCol="0" anchor="ctr">
            <a:normAutofit/>
          </a:bodyPr>
          <a:lstStyle/>
          <a:p>
            <a:pPr marL="0" indent="0" algn="ctr">
              <a:buNone/>
            </a:pPr>
            <a:r>
              <a:rPr lang="es-ES" sz="2200" noProof="0">
                <a:solidFill>
                  <a:srgbClr val="FFFFFF"/>
                </a:solidFill>
                <a:ea typeface="Aptos Display" pitchFamily="34" charset="-122"/>
                <a:cs typeface="Aptos Display" pitchFamily="34" charset="-120"/>
              </a:rPr>
              <a:t>19:20 </a:t>
            </a:r>
            <a:r>
              <a:rPr lang="es-ES" sz="2200" noProof="0" dirty="0">
                <a:solidFill>
                  <a:srgbClr val="FFFFFF"/>
                </a:solidFill>
                <a:ea typeface="Aptos Display" pitchFamily="34" charset="-122"/>
                <a:cs typeface="Aptos Display" pitchFamily="34" charset="-120"/>
              </a:rPr>
              <a:t>– </a:t>
            </a:r>
            <a:r>
              <a:rPr lang="es-ES" sz="2200" noProof="0">
                <a:solidFill>
                  <a:srgbClr val="FFFFFF"/>
                </a:solidFill>
                <a:ea typeface="Aptos Display" pitchFamily="34" charset="-122"/>
                <a:cs typeface="Aptos Display" pitchFamily="34" charset="-120"/>
              </a:rPr>
              <a:t>19:40</a:t>
            </a:r>
            <a:endParaRPr lang="es-ES" sz="2200" noProof="0" dirty="0"/>
          </a:p>
        </p:txBody>
      </p:sp>
      <p:sp>
        <p:nvSpPr>
          <p:cNvPr id="38" name="Text 36"/>
          <p:cNvSpPr/>
          <p:nvPr/>
        </p:nvSpPr>
        <p:spPr>
          <a:xfrm>
            <a:off x="3401568" y="9857232"/>
            <a:ext cx="7680960" cy="384048"/>
          </a:xfrm>
          <a:prstGeom prst="rect">
            <a:avLst/>
          </a:prstGeom>
          <a:noFill/>
          <a:ln/>
        </p:spPr>
        <p:txBody>
          <a:bodyPr wrap="square" lIns="0" tIns="0" rIns="0" bIns="0" rtlCol="0" anchor="ctr">
            <a:normAutofit/>
          </a:bodyPr>
          <a:lstStyle/>
          <a:p>
            <a:pPr marL="0" indent="0" algn="l">
              <a:buNone/>
            </a:pPr>
            <a:r>
              <a:rPr lang="es-ES" sz="2400" b="1" noProof="0">
                <a:solidFill>
                  <a:srgbClr val="08312A"/>
                </a:solidFill>
                <a:ea typeface="Aptos Display" pitchFamily="34" charset="-122"/>
                <a:cs typeface="Aptos Display" pitchFamily="34" charset="-120"/>
              </a:rPr>
              <a:t>Visión </a:t>
            </a:r>
            <a:r>
              <a:rPr lang="es-ES" sz="2400" b="1" noProof="0" dirty="0">
                <a:solidFill>
                  <a:srgbClr val="08312A"/>
                </a:solidFill>
                <a:ea typeface="Aptos Display" pitchFamily="34" charset="-122"/>
                <a:cs typeface="Aptos Display" pitchFamily="34" charset="-120"/>
              </a:rPr>
              <a:t>desde </a:t>
            </a:r>
            <a:r>
              <a:rPr lang="es-ES" sz="2400" b="1" noProof="0">
                <a:solidFill>
                  <a:srgbClr val="08312A"/>
                </a:solidFill>
                <a:ea typeface="Aptos Display" pitchFamily="34" charset="-122"/>
                <a:cs typeface="Aptos Display" pitchFamily="34" charset="-120"/>
              </a:rPr>
              <a:t>Atención Primaria</a:t>
            </a:r>
            <a:endParaRPr lang="es-ES" sz="2000" noProof="0" dirty="0"/>
          </a:p>
        </p:txBody>
      </p:sp>
      <p:sp>
        <p:nvSpPr>
          <p:cNvPr id="39" name="Text 37"/>
          <p:cNvSpPr/>
          <p:nvPr/>
        </p:nvSpPr>
        <p:spPr>
          <a:xfrm>
            <a:off x="3401568" y="10296143"/>
            <a:ext cx="7680960" cy="274320"/>
          </a:xfrm>
          <a:prstGeom prst="rect">
            <a:avLst/>
          </a:prstGeom>
          <a:noFill/>
          <a:ln/>
        </p:spPr>
        <p:txBody>
          <a:bodyPr wrap="square" lIns="0" tIns="0" rIns="0" bIns="0" rtlCol="0" anchor="ctr">
            <a:normAutofit/>
          </a:bodyPr>
          <a:lstStyle/>
          <a:p>
            <a:pPr marL="0" indent="0" algn="l">
              <a:buNone/>
            </a:pPr>
            <a:r>
              <a:rPr lang="es-ES" noProof="0">
                <a:solidFill>
                  <a:schemeClr val="accent1">
                    <a:lumMod val="90000"/>
                    <a:lumOff val="10000"/>
                  </a:schemeClr>
                </a:solidFill>
                <a:ea typeface="Aptos" pitchFamily="34" charset="-122"/>
                <a:cs typeface="Aptos" pitchFamily="34" charset="-120"/>
              </a:rPr>
              <a:t>Carlos Santos — Atención Primaria</a:t>
            </a:r>
            <a:endParaRPr lang="es-ES" noProof="0" dirty="0">
              <a:solidFill>
                <a:schemeClr val="accent1">
                  <a:lumMod val="90000"/>
                  <a:lumOff val="10000"/>
                </a:schemeClr>
              </a:solidFill>
            </a:endParaRPr>
          </a:p>
        </p:txBody>
      </p:sp>
      <p:sp>
        <p:nvSpPr>
          <p:cNvPr id="40" name="Text 38"/>
          <p:cNvSpPr/>
          <p:nvPr/>
        </p:nvSpPr>
        <p:spPr>
          <a:xfrm>
            <a:off x="3401568" y="10607039"/>
            <a:ext cx="7680960" cy="274320"/>
          </a:xfrm>
          <a:prstGeom prst="rect">
            <a:avLst/>
          </a:prstGeom>
          <a:noFill/>
          <a:ln/>
        </p:spPr>
        <p:txBody>
          <a:bodyPr wrap="square" lIns="0" tIns="0" rIns="0" bIns="0" rtlCol="0" anchor="ctr">
            <a:normAutofit/>
          </a:bodyPr>
          <a:lstStyle/>
          <a:p>
            <a:pPr marL="0" indent="0" algn="l">
              <a:buNone/>
            </a:pPr>
            <a:r>
              <a:rPr lang="es-ES" sz="1600" b="0" noProof="0">
                <a:solidFill>
                  <a:srgbClr val="5A5A57"/>
                </a:solidFill>
                <a:ea typeface="Aptos" pitchFamily="34" charset="-122"/>
                <a:cs typeface="Aptos" pitchFamily="34" charset="-120"/>
              </a:rPr>
              <a:t>Circuitos AP–Laboratorio–Nefrología para detección precoz</a:t>
            </a:r>
            <a:r>
              <a:rPr lang="es-ES" sz="1600" b="0" noProof="0" dirty="0">
                <a:solidFill>
                  <a:srgbClr val="5A5A57"/>
                </a:solidFill>
                <a:ea typeface="Aptos" pitchFamily="34" charset="-122"/>
                <a:cs typeface="Aptos" pitchFamily="34" charset="-120"/>
              </a:rPr>
              <a:t>.</a:t>
            </a:r>
            <a:endParaRPr lang="es-ES" sz="1100" noProof="0" dirty="0"/>
          </a:p>
        </p:txBody>
      </p:sp>
      <p:sp>
        <p:nvSpPr>
          <p:cNvPr id="41" name="Shape 39"/>
          <p:cNvSpPr/>
          <p:nvPr/>
        </p:nvSpPr>
        <p:spPr>
          <a:xfrm>
            <a:off x="964338" y="10972800"/>
            <a:ext cx="2196000" cy="1316736"/>
          </a:xfrm>
          <a:prstGeom prst="rect">
            <a:avLst/>
          </a:prstGeom>
          <a:solidFill>
            <a:srgbClr val="08312A"/>
          </a:solidFill>
          <a:ln w="19050">
            <a:solidFill>
              <a:schemeClr val="bg1"/>
            </a:solidFill>
            <a:prstDash val="solid"/>
          </a:ln>
          <a:effectLst/>
        </p:spPr>
        <p:txBody>
          <a:bodyPr/>
          <a:lstStyle/>
          <a:p>
            <a:endParaRPr lang="es-ES" noProof="0" dirty="0"/>
          </a:p>
        </p:txBody>
      </p:sp>
      <p:sp>
        <p:nvSpPr>
          <p:cNvPr id="42" name="Shape 40"/>
          <p:cNvSpPr/>
          <p:nvPr/>
        </p:nvSpPr>
        <p:spPr>
          <a:xfrm>
            <a:off x="3127248" y="10972800"/>
            <a:ext cx="8138160" cy="1316736"/>
          </a:xfrm>
          <a:prstGeom prst="rect">
            <a:avLst/>
          </a:prstGeom>
          <a:solidFill>
            <a:schemeClr val="bg1">
              <a:lumMod val="75000"/>
            </a:schemeClr>
          </a:solidFill>
          <a:ln w="19050">
            <a:solidFill>
              <a:schemeClr val="bg1"/>
            </a:solidFill>
            <a:prstDash val="solid"/>
          </a:ln>
          <a:effectLst/>
        </p:spPr>
        <p:txBody>
          <a:bodyPr/>
          <a:lstStyle/>
          <a:p>
            <a:endParaRPr lang="es-ES" noProof="0" dirty="0"/>
          </a:p>
        </p:txBody>
      </p:sp>
      <p:sp>
        <p:nvSpPr>
          <p:cNvPr id="43" name="Text 41"/>
          <p:cNvSpPr/>
          <p:nvPr/>
        </p:nvSpPr>
        <p:spPr>
          <a:xfrm>
            <a:off x="1154253" y="11448288"/>
            <a:ext cx="1836000" cy="365760"/>
          </a:xfrm>
          <a:prstGeom prst="rect">
            <a:avLst/>
          </a:prstGeom>
          <a:noFill/>
          <a:ln/>
        </p:spPr>
        <p:txBody>
          <a:bodyPr wrap="square" lIns="0" tIns="0" rIns="0" bIns="0" rtlCol="0" anchor="ctr">
            <a:normAutofit/>
          </a:bodyPr>
          <a:lstStyle/>
          <a:p>
            <a:pPr marL="0" indent="0" algn="ctr">
              <a:buNone/>
            </a:pPr>
            <a:r>
              <a:rPr lang="es-ES" sz="2200" noProof="0">
                <a:solidFill>
                  <a:srgbClr val="FFFFFF"/>
                </a:solidFill>
                <a:ea typeface="Aptos Display" pitchFamily="34" charset="-122"/>
                <a:cs typeface="Aptos Display" pitchFamily="34" charset="-120"/>
              </a:rPr>
              <a:t>19:40 </a:t>
            </a:r>
            <a:r>
              <a:rPr lang="es-ES" sz="2200" noProof="0" dirty="0">
                <a:solidFill>
                  <a:srgbClr val="FFFFFF"/>
                </a:solidFill>
                <a:ea typeface="Aptos Display" pitchFamily="34" charset="-122"/>
                <a:cs typeface="Aptos Display" pitchFamily="34" charset="-120"/>
              </a:rPr>
              <a:t>– </a:t>
            </a:r>
            <a:r>
              <a:rPr lang="es-ES" sz="2200" noProof="0">
                <a:solidFill>
                  <a:srgbClr val="FFFFFF"/>
                </a:solidFill>
                <a:ea typeface="Aptos Display" pitchFamily="34" charset="-122"/>
                <a:cs typeface="Aptos Display" pitchFamily="34" charset="-120"/>
              </a:rPr>
              <a:t>20:00</a:t>
            </a:r>
            <a:endParaRPr lang="es-ES" sz="2200" noProof="0" dirty="0"/>
          </a:p>
        </p:txBody>
      </p:sp>
      <p:sp>
        <p:nvSpPr>
          <p:cNvPr id="44" name="Text 42"/>
          <p:cNvSpPr/>
          <p:nvPr/>
        </p:nvSpPr>
        <p:spPr>
          <a:xfrm>
            <a:off x="3401568" y="11173968"/>
            <a:ext cx="7680960" cy="384048"/>
          </a:xfrm>
          <a:prstGeom prst="rect">
            <a:avLst/>
          </a:prstGeom>
          <a:noFill/>
          <a:ln/>
        </p:spPr>
        <p:txBody>
          <a:bodyPr wrap="square" lIns="0" tIns="0" rIns="0" bIns="0" rtlCol="0" anchor="ctr">
            <a:normAutofit/>
          </a:bodyPr>
          <a:lstStyle/>
          <a:p>
            <a:pPr marL="0" indent="0" algn="l">
              <a:buNone/>
            </a:pPr>
            <a:r>
              <a:rPr lang="es-ES" sz="2400" b="1" noProof="0">
                <a:solidFill>
                  <a:srgbClr val="08312A"/>
                </a:solidFill>
                <a:ea typeface="Aptos Display" pitchFamily="34" charset="-122"/>
                <a:cs typeface="Aptos Display" pitchFamily="34" charset="-120"/>
              </a:rPr>
              <a:t>Mesa multidisciplinar y próximos pasos</a:t>
            </a:r>
            <a:endParaRPr lang="es-ES" sz="2000" noProof="0" dirty="0"/>
          </a:p>
        </p:txBody>
      </p:sp>
      <p:sp>
        <p:nvSpPr>
          <p:cNvPr id="45" name="Text 43"/>
          <p:cNvSpPr/>
          <p:nvPr/>
        </p:nvSpPr>
        <p:spPr>
          <a:xfrm>
            <a:off x="3401568" y="11612880"/>
            <a:ext cx="7680960" cy="274320"/>
          </a:xfrm>
          <a:prstGeom prst="rect">
            <a:avLst/>
          </a:prstGeom>
          <a:noFill/>
          <a:ln/>
        </p:spPr>
        <p:txBody>
          <a:bodyPr wrap="square" lIns="0" tIns="0" rIns="0" bIns="0" rtlCol="0" anchor="ctr">
            <a:normAutofit/>
          </a:bodyPr>
          <a:lstStyle/>
          <a:p>
            <a:pPr marL="0" indent="0" algn="l">
              <a:buNone/>
            </a:pPr>
            <a:r>
              <a:rPr lang="es-ES" b="1" noProof="0">
                <a:solidFill>
                  <a:schemeClr val="accent1">
                    <a:lumMod val="90000"/>
                    <a:lumOff val="10000"/>
                  </a:schemeClr>
                </a:solidFill>
                <a:ea typeface="Aptos" pitchFamily="34" charset="-122"/>
                <a:cs typeface="Aptos" pitchFamily="34" charset="-120"/>
              </a:rPr>
              <a:t>Todos los perfiles</a:t>
            </a:r>
            <a:endParaRPr lang="es-ES" noProof="0" dirty="0">
              <a:solidFill>
                <a:schemeClr val="accent1">
                  <a:lumMod val="90000"/>
                  <a:lumOff val="10000"/>
                </a:schemeClr>
              </a:solidFill>
            </a:endParaRPr>
          </a:p>
        </p:txBody>
      </p:sp>
      <p:sp>
        <p:nvSpPr>
          <p:cNvPr id="46" name="Text 44"/>
          <p:cNvSpPr/>
          <p:nvPr/>
        </p:nvSpPr>
        <p:spPr>
          <a:xfrm>
            <a:off x="3401568" y="11923776"/>
            <a:ext cx="7680960" cy="274320"/>
          </a:xfrm>
          <a:prstGeom prst="rect">
            <a:avLst/>
          </a:prstGeom>
          <a:noFill/>
          <a:ln/>
        </p:spPr>
        <p:txBody>
          <a:bodyPr wrap="square" lIns="0" tIns="0" rIns="0" bIns="0" rtlCol="0" anchor="ctr">
            <a:normAutofit/>
          </a:bodyPr>
          <a:lstStyle/>
          <a:p>
            <a:pPr marL="0" indent="0" algn="l">
              <a:buNone/>
            </a:pPr>
            <a:r>
              <a:rPr lang="es-ES" sz="1600" b="0" noProof="0">
                <a:solidFill>
                  <a:srgbClr val="5A5A57"/>
                </a:solidFill>
                <a:ea typeface="Aptos" pitchFamily="34" charset="-122"/>
                <a:cs typeface="Aptos" pitchFamily="34" charset="-120"/>
              </a:rPr>
              <a:t>Grupo motor, indicadores, acuerdos y propuesta </a:t>
            </a:r>
            <a:r>
              <a:rPr lang="es-ES" sz="1600" b="0" noProof="0" dirty="0">
                <a:solidFill>
                  <a:srgbClr val="5A5A57"/>
                </a:solidFill>
                <a:ea typeface="Aptos" pitchFamily="34" charset="-122"/>
                <a:cs typeface="Aptos" pitchFamily="34" charset="-120"/>
              </a:rPr>
              <a:t>para </a:t>
            </a:r>
            <a:r>
              <a:rPr lang="es-ES" sz="1600" b="0" noProof="0">
                <a:solidFill>
                  <a:srgbClr val="5A5A57"/>
                </a:solidFill>
                <a:ea typeface="Aptos" pitchFamily="34" charset="-122"/>
                <a:cs typeface="Aptos" pitchFamily="34" charset="-120"/>
              </a:rPr>
              <a:t>ANCLEX / SES</a:t>
            </a:r>
            <a:r>
              <a:rPr lang="es-ES" sz="1600" b="0" noProof="0" dirty="0">
                <a:solidFill>
                  <a:srgbClr val="5A5A57"/>
                </a:solidFill>
                <a:ea typeface="Aptos" pitchFamily="34" charset="-122"/>
                <a:cs typeface="Aptos" pitchFamily="34" charset="-120"/>
              </a:rPr>
              <a:t>.</a:t>
            </a:r>
            <a:endParaRPr lang="es-ES" sz="1100" noProof="0" dirty="0"/>
          </a:p>
        </p:txBody>
      </p:sp>
      <p:pic>
        <p:nvPicPr>
          <p:cNvPr id="60" name="Imagen 59">
            <a:hlinkClick r:id="rId3"/>
            <a:extLst>
              <a:ext uri="{FF2B5EF4-FFF2-40B4-BE49-F238E27FC236}">
                <a16:creationId xmlns:a16="http://schemas.microsoft.com/office/drawing/2014/main" id="{3E000C4B-5E19-D258-59EF-4884A0EEDBF6}"/>
              </a:ext>
            </a:extLst>
          </p:cNvPr>
          <p:cNvPicPr>
            <a:picLocks noChangeAspect="1"/>
          </p:cNvPicPr>
          <p:nvPr/>
        </p:nvPicPr>
        <p:blipFill>
          <a:blip r:embed="rId4"/>
          <a:stretch>
            <a:fillRect/>
          </a:stretch>
        </p:blipFill>
        <p:spPr>
          <a:xfrm>
            <a:off x="1054508" y="14576585"/>
            <a:ext cx="1276212" cy="892687"/>
          </a:xfrm>
          <a:prstGeom prst="rect">
            <a:avLst/>
          </a:prstGeom>
        </p:spPr>
      </p:pic>
      <p:sp>
        <p:nvSpPr>
          <p:cNvPr id="62" name="Shape 19">
            <a:extLst>
              <a:ext uri="{FF2B5EF4-FFF2-40B4-BE49-F238E27FC236}">
                <a16:creationId xmlns:a16="http://schemas.microsoft.com/office/drawing/2014/main" id="{6A1E45AD-F418-BB10-7FAA-76D6E0E8EDC8}"/>
              </a:ext>
            </a:extLst>
          </p:cNvPr>
          <p:cNvSpPr/>
          <p:nvPr/>
        </p:nvSpPr>
        <p:spPr>
          <a:xfrm>
            <a:off x="1066647" y="14156526"/>
            <a:ext cx="10058400" cy="18288"/>
          </a:xfrm>
          <a:prstGeom prst="rect">
            <a:avLst/>
          </a:prstGeom>
          <a:solidFill>
            <a:schemeClr val="accent1"/>
          </a:solidFill>
          <a:ln w="12700">
            <a:noFill/>
            <a:prstDash val="solid"/>
          </a:ln>
        </p:spPr>
        <p:txBody>
          <a:bodyPr/>
          <a:lstStyle/>
          <a:p>
            <a:endParaRPr lang="es-ES" noProof="0" dirty="0"/>
          </a:p>
        </p:txBody>
      </p:sp>
      <p:sp>
        <p:nvSpPr>
          <p:cNvPr id="64" name="Text 20">
            <a:extLst>
              <a:ext uri="{FF2B5EF4-FFF2-40B4-BE49-F238E27FC236}">
                <a16:creationId xmlns:a16="http://schemas.microsoft.com/office/drawing/2014/main" id="{1D4F0492-EE30-7EF5-6412-C07C678410AB}"/>
              </a:ext>
            </a:extLst>
          </p:cNvPr>
          <p:cNvSpPr/>
          <p:nvPr/>
        </p:nvSpPr>
        <p:spPr>
          <a:xfrm>
            <a:off x="1078172" y="14291349"/>
            <a:ext cx="2999232" cy="219456"/>
          </a:xfrm>
          <a:prstGeom prst="rect">
            <a:avLst/>
          </a:prstGeom>
          <a:noFill/>
          <a:ln/>
        </p:spPr>
        <p:txBody>
          <a:bodyPr wrap="square" lIns="0" tIns="0" rIns="0" bIns="0" rtlCol="0" anchor="ctr"/>
          <a:lstStyle/>
          <a:p>
            <a:pPr marL="0" indent="0">
              <a:buNone/>
            </a:pPr>
            <a:r>
              <a:rPr lang="es-ES" sz="900" b="1" noProof="0" dirty="0">
                <a:solidFill>
                  <a:srgbClr val="5A5A57"/>
                </a:solidFill>
                <a:ea typeface="Aptos" pitchFamily="34" charset="-122"/>
                <a:cs typeface="Aptos" pitchFamily="34" charset="-120"/>
              </a:rPr>
              <a:t>AVALADO POR:</a:t>
            </a:r>
            <a:endParaRPr lang="es-ES" sz="900" noProof="0" dirty="0"/>
          </a:p>
        </p:txBody>
      </p:sp>
      <p:sp>
        <p:nvSpPr>
          <p:cNvPr id="66" name="Text 23">
            <a:extLst>
              <a:ext uri="{FF2B5EF4-FFF2-40B4-BE49-F238E27FC236}">
                <a16:creationId xmlns:a16="http://schemas.microsoft.com/office/drawing/2014/main" id="{61F25438-F40E-4186-EC03-E10518F640BD}"/>
              </a:ext>
            </a:extLst>
          </p:cNvPr>
          <p:cNvSpPr/>
          <p:nvPr/>
        </p:nvSpPr>
        <p:spPr>
          <a:xfrm>
            <a:off x="9325024" y="14291349"/>
            <a:ext cx="2144454" cy="219456"/>
          </a:xfrm>
          <a:prstGeom prst="rect">
            <a:avLst/>
          </a:prstGeom>
          <a:noFill/>
          <a:ln/>
        </p:spPr>
        <p:txBody>
          <a:bodyPr wrap="square" lIns="0" tIns="0" rIns="0" bIns="0" rtlCol="0" anchor="ctr"/>
          <a:lstStyle/>
          <a:p>
            <a:pPr marL="0" indent="0">
              <a:buNone/>
            </a:pPr>
            <a:r>
              <a:rPr lang="es-ES" sz="900" b="1" noProof="0" dirty="0">
                <a:solidFill>
                  <a:srgbClr val="5A5A57"/>
                </a:solidFill>
                <a:ea typeface="Aptos" pitchFamily="34" charset="-122"/>
                <a:cs typeface="Aptos" pitchFamily="34" charset="-120"/>
              </a:rPr>
              <a:t>PATROCINADO POR:</a:t>
            </a:r>
            <a:endParaRPr lang="es-ES" sz="900" noProof="0" dirty="0"/>
          </a:p>
        </p:txBody>
      </p:sp>
      <p:pic>
        <p:nvPicPr>
          <p:cNvPr id="68" name="Image 0" descr="/mnt/data/template_extract/ppt/media/image4.png">
            <a:extLst>
              <a:ext uri="{FF2B5EF4-FFF2-40B4-BE49-F238E27FC236}">
                <a16:creationId xmlns:a16="http://schemas.microsoft.com/office/drawing/2014/main" id="{6CAB097B-58B0-95A6-CF90-AAACF101609C}"/>
              </a:ext>
            </a:extLst>
          </p:cNvPr>
          <p:cNvPicPr>
            <a:picLocks noChangeAspect="1"/>
          </p:cNvPicPr>
          <p:nvPr/>
        </p:nvPicPr>
        <p:blipFill>
          <a:blip r:embed="rId5"/>
          <a:stretch>
            <a:fillRect/>
          </a:stretch>
        </p:blipFill>
        <p:spPr>
          <a:xfrm>
            <a:off x="9325024" y="14767013"/>
            <a:ext cx="1703557" cy="511831"/>
          </a:xfrm>
          <a:prstGeom prst="rect">
            <a:avLst/>
          </a:prstGeom>
          <a:ln/>
        </p:spPr>
      </p:pic>
      <p:pic>
        <p:nvPicPr>
          <p:cNvPr id="70" name="Imagen 2">
            <a:extLst>
              <a:ext uri="{FF2B5EF4-FFF2-40B4-BE49-F238E27FC236}">
                <a16:creationId xmlns:a16="http://schemas.microsoft.com/office/drawing/2014/main" id="{8D7A9A6A-F22C-78C2-8F6C-35F23260D1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246" y="14649738"/>
            <a:ext cx="1738531" cy="70426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3" descr="SEMERGEN ha realizado una prueba ECOE a los alumnos de 6º curso de la ...">
            <a:extLst>
              <a:ext uri="{FF2B5EF4-FFF2-40B4-BE49-F238E27FC236}">
                <a16:creationId xmlns:a16="http://schemas.microsoft.com/office/drawing/2014/main" id="{5A85D7EB-1BF3-1591-16FD-C763B38BEE9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905" t="10447" r="21196" b="9862"/>
          <a:stretch>
            <a:fillRect/>
          </a:stretch>
        </p:blipFill>
        <p:spPr bwMode="auto">
          <a:xfrm>
            <a:off x="7184777" y="14543002"/>
            <a:ext cx="1276213" cy="92627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5">
            <a:extLst>
              <a:ext uri="{FF2B5EF4-FFF2-40B4-BE49-F238E27FC236}">
                <a16:creationId xmlns:a16="http://schemas.microsoft.com/office/drawing/2014/main" id="{FDE5D135-9547-D38C-6E1A-A6088567C52F}"/>
              </a:ext>
            </a:extLst>
          </p:cNvPr>
          <p:cNvPicPr>
            <a:picLocks noChangeAspect="1" noChangeArrowheads="1"/>
          </p:cNvPicPr>
          <p:nvPr/>
        </p:nvPicPr>
        <p:blipFill>
          <a:blip r:embed="rId8">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3707715" y="14697951"/>
            <a:ext cx="1738531" cy="649955"/>
          </a:xfrm>
          <a:prstGeom prst="rect">
            <a:avLst/>
          </a:prstGeom>
          <a:noFill/>
          <a:extLst>
            <a:ext uri="{909E8E84-426E-40DD-AFC4-6F175D3DCCD1}">
              <a14:hiddenFill xmlns:a14="http://schemas.microsoft.com/office/drawing/2010/main">
                <a:solidFill>
                  <a:srgbClr val="FFFFFF"/>
                </a:solidFill>
              </a14:hiddenFill>
            </a:ext>
          </a:extLst>
        </p:spPr>
      </p:pic>
      <p:sp>
        <p:nvSpPr>
          <p:cNvPr id="76" name="Text 23">
            <a:extLst>
              <a:ext uri="{FF2B5EF4-FFF2-40B4-BE49-F238E27FC236}">
                <a16:creationId xmlns:a16="http://schemas.microsoft.com/office/drawing/2014/main" id="{B4C7E42F-9BE9-5D98-8ACA-53832ABE04AD}"/>
              </a:ext>
            </a:extLst>
          </p:cNvPr>
          <p:cNvSpPr/>
          <p:nvPr/>
        </p:nvSpPr>
        <p:spPr>
          <a:xfrm>
            <a:off x="3840739" y="14291349"/>
            <a:ext cx="2144454" cy="219456"/>
          </a:xfrm>
          <a:prstGeom prst="rect">
            <a:avLst/>
          </a:prstGeom>
          <a:noFill/>
          <a:ln/>
        </p:spPr>
        <p:txBody>
          <a:bodyPr wrap="square" lIns="0" tIns="0" rIns="0" bIns="0" rtlCol="0" anchor="ctr"/>
          <a:lstStyle/>
          <a:p>
            <a:pPr marL="0" indent="0">
              <a:buNone/>
            </a:pPr>
            <a:r>
              <a:rPr lang="es-ES" sz="900" b="1" noProof="0" dirty="0">
                <a:solidFill>
                  <a:srgbClr val="5A5A57"/>
                </a:solidFill>
                <a:ea typeface="Aptos" pitchFamily="34" charset="-122"/>
                <a:cs typeface="Aptos" pitchFamily="34" charset="-120"/>
              </a:rPr>
              <a:t>CON LA PARTICIPACIÓN DE:</a:t>
            </a:r>
            <a:endParaRPr lang="es-ES" sz="900" noProof="0" dirty="0"/>
          </a:p>
        </p:txBody>
      </p:sp>
      <p:sp>
        <p:nvSpPr>
          <p:cNvPr id="78" name="Shape 5">
            <a:extLst>
              <a:ext uri="{FF2B5EF4-FFF2-40B4-BE49-F238E27FC236}">
                <a16:creationId xmlns:a16="http://schemas.microsoft.com/office/drawing/2014/main" id="{453E4D4D-8A41-2CD8-5E5D-9570AE45D873}"/>
              </a:ext>
            </a:extLst>
          </p:cNvPr>
          <p:cNvSpPr/>
          <p:nvPr/>
        </p:nvSpPr>
        <p:spPr>
          <a:xfrm>
            <a:off x="5446246" y="3025869"/>
            <a:ext cx="1371600" cy="45720"/>
          </a:xfrm>
          <a:prstGeom prst="rect">
            <a:avLst/>
          </a:prstGeom>
          <a:solidFill>
            <a:srgbClr val="00E47C"/>
          </a:solidFill>
          <a:ln w="12700">
            <a:noFill/>
            <a:prstDash val="solid"/>
          </a:ln>
        </p:spPr>
        <p:txBody>
          <a:bodyPr/>
          <a:lstStyle/>
          <a:p>
            <a:endParaRPr lang="es-ES" noProof="0" dirty="0"/>
          </a:p>
        </p:txBody>
      </p:sp>
    </p:spTree>
  </p:cSld>
  <p:clrMapOvr>
    <a:masterClrMapping/>
  </p:clrMapOvr>
</p:sld>
</file>

<file path=ppt/theme/theme1.xml><?xml version="1.0" encoding="utf-8"?>
<a:theme xmlns:a="http://schemas.openxmlformats.org/drawingml/2006/main" name="Boehringer Ingelheim 16:9">
  <a:themeElements>
    <a:clrScheme name="BI_FINAL">
      <a:dk1>
        <a:sysClr val="windowText" lastClr="000000"/>
      </a:dk1>
      <a:lt1>
        <a:sysClr val="window" lastClr="FFFFFF"/>
      </a:lt1>
      <a:dk2>
        <a:srgbClr val="00E47C"/>
      </a:dk2>
      <a:lt2>
        <a:srgbClr val="08312A"/>
      </a:lt2>
      <a:accent1>
        <a:srgbClr val="08312A"/>
      </a:accent1>
      <a:accent2>
        <a:srgbClr val="00E47C"/>
      </a:accent2>
      <a:accent3>
        <a:srgbClr val="C5C3EE"/>
      </a:accent3>
      <a:accent4>
        <a:srgbClr val="FFE667"/>
      </a:accent4>
      <a:accent5>
        <a:srgbClr val="F58A68"/>
      </a:accent5>
      <a:accent6>
        <a:srgbClr val="A3E5EE"/>
      </a:accent6>
      <a:hlink>
        <a:srgbClr val="898885"/>
      </a:hlink>
      <a:folHlink>
        <a:srgbClr val="B7B6B2"/>
      </a:folHlink>
    </a:clrScheme>
    <a:fontScheme name="Boehringer">
      <a:majorFont>
        <a:latin typeface="Boehringer Forward Head"/>
        <a:ea typeface=""/>
        <a:cs typeface=""/>
      </a:majorFont>
      <a:minorFont>
        <a:latin typeface="Boehringer Forward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6350">
          <a:solidFill>
            <a:schemeClr val="tx1"/>
          </a:solidFill>
        </a:ln>
      </a:spPr>
      <a:bodyPr rtlCol="0" anchor="ctr"/>
      <a:lstStyle>
        <a:defPPr algn="ctr">
          <a:lnSpc>
            <a:spcPct val="140000"/>
          </a:lnSpc>
          <a:defRPr sz="16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marL="180000" indent="-180000" algn="l">
          <a:lnSpc>
            <a:spcPct val="140000"/>
          </a:lnSpc>
          <a:buFont typeface="Arial" panose="020B0604020202020204" pitchFamily="34" charset="0"/>
          <a:buChar char="•"/>
          <a:defRPr sz="1600" dirty="0"/>
        </a:defPPr>
      </a:lstStyle>
    </a:txDef>
  </a:objectDefaults>
  <a:extraClrSchemeLst/>
  <a:custClrLst>
    <a:custClr name="Light Red">
      <a:srgbClr val="F5CDB9"/>
    </a:custClr>
    <a:custClr name="Red">
      <a:srgbClr val="F58A68"/>
    </a:custClr>
    <a:custClr name="Medium Red">
      <a:srgbClr val="EE6541"/>
    </a:custClr>
    <a:custClr name="Dark Red">
      <a:srgbClr val="86251B"/>
    </a:custClr>
    <a:custClr>
      <a:srgbClr val="FFFFFF"/>
    </a:custClr>
    <a:custClr>
      <a:srgbClr val="FFFFFF"/>
    </a:custClr>
    <a:custClr name="Gray 1">
      <a:srgbClr val="FAF9F8"/>
    </a:custClr>
    <a:custClr name="Light Gray">
      <a:srgbClr val="F6F5F3"/>
    </a:custClr>
    <a:custClr name="Gray 3">
      <a:srgbClr val="EFEEEB"/>
    </a:custClr>
    <a:custClr name="Warm Gray">
      <a:srgbClr val="E5E3DE"/>
    </a:custClr>
    <a:custClr name="Light Blue">
      <a:srgbClr val="D2F2F7"/>
    </a:custClr>
    <a:custClr name="Blue">
      <a:srgbClr val="A3E5EE"/>
    </a:custClr>
    <a:custClr name="Medium Blue">
      <a:srgbClr val="6AD2E2"/>
    </a:custClr>
    <a:custClr name="Dark Blue">
      <a:srgbClr val="076D7E"/>
    </a:custClr>
    <a:custClr>
      <a:srgbClr val="FFFFFF"/>
    </a:custClr>
    <a:custClr>
      <a:srgbClr val="FFFFFF"/>
    </a:custClr>
    <a:custClr name="Gray 5">
      <a:srgbClr val="B7B6B2"/>
    </a:custClr>
    <a:custClr name="Gray 6">
      <a:srgbClr val="898885"/>
    </a:custClr>
    <a:custClr name="Gray 7">
      <a:srgbClr val="5C5B59"/>
    </a:custClr>
    <a:custClr name="Gray 8">
      <a:srgbClr val="2E2D2C"/>
    </a:custClr>
    <a:custClr name="Light Yellow">
      <a:srgbClr val="FBF9AA"/>
    </a:custClr>
    <a:custClr name="Yellow">
      <a:srgbClr val="FFE667"/>
    </a:custClr>
    <a:custClr name="Medium Yellow">
      <a:srgbClr val="FFD03D"/>
    </a:custClr>
    <a:custClr name="Dark Yellow">
      <a:srgbClr val="E18600"/>
    </a:custClr>
    <a:custClr>
      <a:srgbClr val="FFFFFF"/>
    </a:custClr>
    <a:custClr>
      <a:srgbClr val="FFFFFF"/>
    </a:custClr>
    <a:custClr>
      <a:srgbClr val="FFFFFF"/>
    </a:custClr>
    <a:custClr>
      <a:srgbClr val="FFFFFF"/>
    </a:custClr>
    <a:custClr>
      <a:srgbClr val="FFFFFF"/>
    </a:custClr>
    <a:custClr>
      <a:srgbClr val="FFFFFF"/>
    </a:custClr>
    <a:custClr name="Light Violet">
      <a:srgbClr val="E0E1F6"/>
    </a:custClr>
    <a:custClr name="Violet">
      <a:srgbClr val="C5C3EE"/>
    </a:custClr>
    <a:custClr name="Medium Violet">
      <a:srgbClr val="928BDE"/>
    </a:custClr>
    <a:custClr name="Dark Violet">
      <a:srgbClr val="5D4495"/>
    </a:custClr>
    <a:custClr>
      <a:srgbClr val="FFFFFF"/>
    </a:custClr>
    <a:custClr>
      <a:srgbClr val="FFFFFF"/>
    </a:custClr>
    <a:custClr>
      <a:srgbClr val="FFFFFF"/>
    </a:custClr>
    <a:custClr name="Signal Red">
      <a:srgbClr val="F62B2B"/>
    </a:custClr>
    <a:custClr name="Signal Yellow">
      <a:srgbClr val="FF8413"/>
    </a:custClr>
    <a:custClr name="Signal Green">
      <a:srgbClr val="1EAD1B"/>
    </a:custClr>
  </a:custClrLst>
  <a:extLst>
    <a:ext uri="{05A4C25C-085E-4340-85A3-A5531E510DB2}">
      <thm15:themeFamily xmlns:thm15="http://schemas.microsoft.com/office/thememl/2012/main" name="Presentation1" id="{8E73A1CE-C297-4B48-8EE7-ACD211E1B6BA}" vid="{70C47F2D-1438-4C71-8D10-E835C49F75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fd0b529-4a04-4616-88d2-531082d94bb8}" enabled="1" method="Standard" siteId="{e1f8af86-ee95-4718-bd0d-375b37366c83}" removed="0"/>
</clbl:labelList>
</file>

<file path=docProps/app.xml><?xml version="1.0" encoding="utf-8"?>
<Properties xmlns="http://schemas.openxmlformats.org/officeDocument/2006/extended-properties" xmlns:vt="http://schemas.openxmlformats.org/officeDocument/2006/docPropsVTypes">
  <Template>Boehringer_PPT-Slide-Library_Version_2.0_August_2025</Template>
  <TotalTime>99</TotalTime>
  <Words>530</Words>
  <Application>Microsoft Office PowerPoint</Application>
  <PresentationFormat>Personalizado</PresentationFormat>
  <Paragraphs>53</Paragraphs>
  <Slides>2</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Aptos</vt:lpstr>
      <vt:lpstr>Aptos Display</vt:lpstr>
      <vt:lpstr>Arial</vt:lpstr>
      <vt:lpstr>Boehringer Forward Head</vt:lpstr>
      <vt:lpstr>Boehringer Forward Text</vt:lpstr>
      <vt:lpstr>Boehringer Ingelheim 16:9</vt:lpstr>
      <vt:lpstr>Presentación de PowerPoint</vt:lpstr>
      <vt:lpstr>Presentación de PowerPoint</vt:lpstr>
    </vt:vector>
  </TitlesOfParts>
  <Company>Boehringer Ingelheim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Save the Date y Agenda INTERLABs Extremadura</dc:title>
  <dc:subject>Save the Date y Agenda INTERLABs Extremadura</dc:subject>
  <dc:creator>Garcia,Salvador (HP MA) BI-ES-M</dc:creator>
  <cp:lastModifiedBy>Garcia,Salvador (HP MA) BI-ES-M</cp:lastModifiedBy>
  <cp:revision>11</cp:revision>
  <dcterms:created xsi:type="dcterms:W3CDTF">2026-07-29T15:56:33Z</dcterms:created>
  <dcterms:modified xsi:type="dcterms:W3CDTF">2026-09-25T11:03:25Z</dcterms:modified>
</cp:coreProperties>
</file>