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8" r:id="rId5"/>
    <p:sldId id="269" r:id="rId6"/>
    <p:sldId id="261" r:id="rId7"/>
    <p:sldId id="272" r:id="rId8"/>
    <p:sldId id="273" r:id="rId9"/>
    <p:sldId id="274" r:id="rId10"/>
    <p:sldId id="262" r:id="rId11"/>
    <p:sldId id="263" r:id="rId12"/>
    <p:sldId id="275" r:id="rId13"/>
    <p:sldId id="264" r:id="rId14"/>
    <p:sldId id="276" r:id="rId15"/>
    <p:sldId id="265" r:id="rId16"/>
    <p:sldId id="266" r:id="rId17"/>
    <p:sldId id="267" r:id="rId18"/>
    <p:sldId id="270" r:id="rId19"/>
    <p:sldId id="271" r:id="rId20"/>
    <p:sldId id="277" r:id="rId21"/>
    <p:sldId id="278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5B5E5-CE40-FB10-C0D0-664FB55BC824}" v="406" dt="2024-11-13T22:18:43.370"/>
    <p1510:client id="{D0DCCACA-2F27-CDA2-51A5-91CAAA8A9BF9}" v="6" dt="2024-11-13T15:48:26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RODRIGUEZ RISCARDO" userId="S::cristina.rodriguezri@salud-juntaex.es::722933c1-64d2-4df8-81b2-27ad38d4af73" providerId="AD" clId="Web-{11EEC180-23A1-C481-BF1E-A11C96080DE1}"/>
    <pc:docChg chg="modSld">
      <pc:chgData name="CRISTINA RODRIGUEZ RISCARDO" userId="S::cristina.rodriguezri@salud-juntaex.es::722933c1-64d2-4df8-81b2-27ad38d4af73" providerId="AD" clId="Web-{11EEC180-23A1-C481-BF1E-A11C96080DE1}" dt="2024-11-04T18:59:20.360" v="64" actId="1076"/>
      <pc:docMkLst>
        <pc:docMk/>
      </pc:docMkLst>
      <pc:sldChg chg="addSp delSp modSp mod setBg">
        <pc:chgData name="CRISTINA RODRIGUEZ RISCARDO" userId="S::cristina.rodriguezri@salud-juntaex.es::722933c1-64d2-4df8-81b2-27ad38d4af73" providerId="AD" clId="Web-{11EEC180-23A1-C481-BF1E-A11C96080DE1}" dt="2024-11-04T18:54:10.961" v="41" actId="1076"/>
        <pc:sldMkLst>
          <pc:docMk/>
          <pc:sldMk cId="2406273178" sldId="256"/>
        </pc:sldMkLst>
        <pc:spChg chg="mod">
          <ac:chgData name="CRISTINA RODRIGUEZ RISCARDO" userId="S::cristina.rodriguezri@salud-juntaex.es::722933c1-64d2-4df8-81b2-27ad38d4af73" providerId="AD" clId="Web-{11EEC180-23A1-C481-BF1E-A11C96080DE1}" dt="2024-11-04T18:53:40.867" v="35" actId="1076"/>
          <ac:spMkLst>
            <pc:docMk/>
            <pc:sldMk cId="2406273178" sldId="256"/>
            <ac:spMk id="2" creationId="{00000000-0000-0000-0000-000000000000}"/>
          </ac:spMkLst>
        </pc:spChg>
        <pc:spChg chg="mod">
          <ac:chgData name="CRISTINA RODRIGUEZ RISCARDO" userId="S::cristina.rodriguezri@salud-juntaex.es::722933c1-64d2-4df8-81b2-27ad38d4af73" providerId="AD" clId="Web-{11EEC180-23A1-C481-BF1E-A11C96080DE1}" dt="2024-11-04T18:53:34.366" v="34" actId="20577"/>
          <ac:spMkLst>
            <pc:docMk/>
            <pc:sldMk cId="2406273178" sldId="256"/>
            <ac:spMk id="3" creationId="{00000000-0000-0000-0000-000000000000}"/>
          </ac:spMkLst>
        </pc:spChg>
        <pc:picChg chg="add mod">
          <ac:chgData name="CRISTINA RODRIGUEZ RISCARDO" userId="S::cristina.rodriguezri@salud-juntaex.es::722933c1-64d2-4df8-81b2-27ad38d4af73" providerId="AD" clId="Web-{11EEC180-23A1-C481-BF1E-A11C96080DE1}" dt="2024-11-04T18:54:01.367" v="39" actId="14100"/>
          <ac:picMkLst>
            <pc:docMk/>
            <pc:sldMk cId="2406273178" sldId="256"/>
            <ac:picMk id="4" creationId="{E73D146E-435A-BDFE-45ED-2EBB3515E646}"/>
          </ac:picMkLst>
        </pc:picChg>
        <pc:picChg chg="add mod">
          <ac:chgData name="CRISTINA RODRIGUEZ RISCARDO" userId="S::cristina.rodriguezri@salud-juntaex.es::722933c1-64d2-4df8-81b2-27ad38d4af73" providerId="AD" clId="Web-{11EEC180-23A1-C481-BF1E-A11C96080DE1}" dt="2024-11-04T18:54:10.961" v="41" actId="1076"/>
          <ac:picMkLst>
            <pc:docMk/>
            <pc:sldMk cId="2406273178" sldId="256"/>
            <ac:picMk id="5" creationId="{1A24E060-4DFC-AC46-CD52-442A6E66B237}"/>
          </ac:picMkLst>
        </pc:picChg>
        <pc:picChg chg="add del mod">
          <ac:chgData name="CRISTINA RODRIGUEZ RISCARDO" userId="S::cristina.rodriguezri@salud-juntaex.es::722933c1-64d2-4df8-81b2-27ad38d4af73" providerId="AD" clId="Web-{11EEC180-23A1-C481-BF1E-A11C96080DE1}" dt="2024-11-04T18:53:28.038" v="31"/>
          <ac:picMkLst>
            <pc:docMk/>
            <pc:sldMk cId="2406273178" sldId="256"/>
            <ac:picMk id="6" creationId="{6CAFAE6D-D8F8-3855-5352-39064BEBFF88}"/>
          </ac:picMkLst>
        </pc:picChg>
      </pc:sldChg>
      <pc:sldChg chg="addSp modSp">
        <pc:chgData name="CRISTINA RODRIGUEZ RISCARDO" userId="S::cristina.rodriguezri@salud-juntaex.es::722933c1-64d2-4df8-81b2-27ad38d4af73" providerId="AD" clId="Web-{11EEC180-23A1-C481-BF1E-A11C96080DE1}" dt="2024-11-04T18:59:20.360" v="64" actId="1076"/>
        <pc:sldMkLst>
          <pc:docMk/>
          <pc:sldMk cId="2404448521" sldId="257"/>
        </pc:sldMkLst>
        <pc:spChg chg="mod">
          <ac:chgData name="CRISTINA RODRIGUEZ RISCARDO" userId="S::cristina.rodriguezri@salud-juntaex.es::722933c1-64d2-4df8-81b2-27ad38d4af73" providerId="AD" clId="Web-{11EEC180-23A1-C481-BF1E-A11C96080DE1}" dt="2024-11-04T18:59:16.423" v="63" actId="14100"/>
          <ac:spMkLst>
            <pc:docMk/>
            <pc:sldMk cId="2404448521" sldId="257"/>
            <ac:spMk id="4" creationId="{E495033D-48F4-70B2-F793-BE858AE201EE}"/>
          </ac:spMkLst>
        </pc:spChg>
        <pc:spChg chg="mod">
          <ac:chgData name="CRISTINA RODRIGUEZ RISCARDO" userId="S::cristina.rodriguezri@salud-juntaex.es::722933c1-64d2-4df8-81b2-27ad38d4af73" providerId="AD" clId="Web-{11EEC180-23A1-C481-BF1E-A11C96080DE1}" dt="2024-11-04T18:59:20.360" v="64" actId="1076"/>
          <ac:spMkLst>
            <pc:docMk/>
            <pc:sldMk cId="2404448521" sldId="257"/>
            <ac:spMk id="5" creationId="{9C8C87AD-A773-C422-21BB-250B94CDED24}"/>
          </ac:spMkLst>
        </pc:spChg>
        <pc:picChg chg="add mod modCrop">
          <ac:chgData name="CRISTINA RODRIGUEZ RISCARDO" userId="S::cristina.rodriguezri@salud-juntaex.es::722933c1-64d2-4df8-81b2-27ad38d4af73" providerId="AD" clId="Web-{11EEC180-23A1-C481-BF1E-A11C96080DE1}" dt="2024-11-04T18:59:03.719" v="62" actId="1076"/>
          <ac:picMkLst>
            <pc:docMk/>
            <pc:sldMk cId="2404448521" sldId="257"/>
            <ac:picMk id="2" creationId="{7BAB5472-C7D2-6364-A0BC-B15EB531DE1B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0C0531C3-D142-A37A-B24E-FB02634547F2}"/>
    <pc:docChg chg="modSld">
      <pc:chgData name="CRISTINA RODRIGUEZ RISCARDO" userId="S::cristina.rodriguezri@salud-juntaex.es::722933c1-64d2-4df8-81b2-27ad38d4af73" providerId="AD" clId="Web-{0C0531C3-D142-A37A-B24E-FB02634547F2}" dt="2024-11-08T17:03:03.428" v="65" actId="1076"/>
      <pc:docMkLst>
        <pc:docMk/>
      </pc:docMkLst>
      <pc:sldChg chg="modSp">
        <pc:chgData name="CRISTINA RODRIGUEZ RISCARDO" userId="S::cristina.rodriguezri@salud-juntaex.es::722933c1-64d2-4df8-81b2-27ad38d4af73" providerId="AD" clId="Web-{0C0531C3-D142-A37A-B24E-FB02634547F2}" dt="2024-11-08T16:54:19.713" v="4" actId="20577"/>
        <pc:sldMkLst>
          <pc:docMk/>
          <pc:sldMk cId="3221890477" sldId="260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4:19.713" v="4" actId="20577"/>
          <ac:spMkLst>
            <pc:docMk/>
            <pc:sldMk cId="3221890477" sldId="260"/>
            <ac:spMk id="2" creationId="{B56FB813-EE11-CDC9-D124-DA90899920A1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5:44.637" v="17" actId="20577"/>
        <pc:sldMkLst>
          <pc:docMk/>
          <pc:sldMk cId="1992625832" sldId="261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5:28.324" v="13" actId="20577"/>
          <ac:spMkLst>
            <pc:docMk/>
            <pc:sldMk cId="1992625832" sldId="261"/>
            <ac:spMk id="2" creationId="{823F5467-BDEA-4850-C2E2-152E58DA50F1}"/>
          </ac:spMkLst>
        </pc:spChg>
        <pc:spChg chg="mod">
          <ac:chgData name="CRISTINA RODRIGUEZ RISCARDO" userId="S::cristina.rodriguezri@salud-juntaex.es::722933c1-64d2-4df8-81b2-27ad38d4af73" providerId="AD" clId="Web-{0C0531C3-D142-A37A-B24E-FB02634547F2}" dt="2024-11-08T16:55:44.637" v="17" actId="20577"/>
          <ac:spMkLst>
            <pc:docMk/>
            <pc:sldMk cId="1992625832" sldId="261"/>
            <ac:spMk id="3" creationId="{A1306510-7135-543B-3A71-0E21EDD12AE5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7:03:03.428" v="65" actId="1076"/>
        <pc:sldMkLst>
          <pc:docMk/>
          <pc:sldMk cId="2214673955" sldId="262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7:03:03.428" v="65" actId="1076"/>
          <ac:spMkLst>
            <pc:docMk/>
            <pc:sldMk cId="2214673955" sldId="262"/>
            <ac:spMk id="3" creationId="{EC7DA24F-3869-9B40-30B3-CABC0B8C47D9}"/>
          </ac:spMkLst>
        </pc:spChg>
        <pc:picChg chg="mod">
          <ac:chgData name="CRISTINA RODRIGUEZ RISCARDO" userId="S::cristina.rodriguezri@salud-juntaex.es::722933c1-64d2-4df8-81b2-27ad38d4af73" providerId="AD" clId="Web-{0C0531C3-D142-A37A-B24E-FB02634547F2}" dt="2024-11-08T17:03:03.428" v="64" actId="1076"/>
          <ac:picMkLst>
            <pc:docMk/>
            <pc:sldMk cId="2214673955" sldId="262"/>
            <ac:picMk id="6" creationId="{2791C7D2-328B-4A09-4CDE-2A41314CFB74}"/>
          </ac:picMkLst>
        </pc:picChg>
        <pc:picChg chg="mod">
          <ac:chgData name="CRISTINA RODRIGUEZ RISCARDO" userId="S::cristina.rodriguezri@salud-juntaex.es::722933c1-64d2-4df8-81b2-27ad38d4af73" providerId="AD" clId="Web-{0C0531C3-D142-A37A-B24E-FB02634547F2}" dt="2024-11-08T17:03:03.428" v="63" actId="1076"/>
          <ac:picMkLst>
            <pc:docMk/>
            <pc:sldMk cId="2214673955" sldId="262"/>
            <ac:picMk id="7" creationId="{1F9761B7-8234-0057-D9FD-9B555079BD4A}"/>
          </ac:picMkLst>
        </pc:pic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6:06.918" v="42" actId="20577"/>
        <pc:sldMkLst>
          <pc:docMk/>
          <pc:sldMk cId="1808709644" sldId="263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6:06.918" v="42" actId="20577"/>
          <ac:spMkLst>
            <pc:docMk/>
            <pc:sldMk cId="1808709644" sldId="263"/>
            <ac:spMk id="3" creationId="{3ADDDC9E-8C3D-F47F-B09B-1E72523C2E40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6:24.044" v="51" actId="20577"/>
        <pc:sldMkLst>
          <pc:docMk/>
          <pc:sldMk cId="917977083" sldId="264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6:24.044" v="51" actId="20577"/>
          <ac:spMkLst>
            <pc:docMk/>
            <pc:sldMk cId="917977083" sldId="264"/>
            <ac:spMk id="3" creationId="{FBEC7A66-A953-BB5C-419D-6E2BDDA7CF2C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6:33.185" v="59" actId="20577"/>
        <pc:sldMkLst>
          <pc:docMk/>
          <pc:sldMk cId="4152765986" sldId="265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6:33.185" v="59" actId="20577"/>
          <ac:spMkLst>
            <pc:docMk/>
            <pc:sldMk cId="4152765986" sldId="265"/>
            <ac:spMk id="3" creationId="{C691A849-6747-25B1-8308-F32271DF3884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5:15.027" v="11" actId="20577"/>
        <pc:sldMkLst>
          <pc:docMk/>
          <pc:sldMk cId="141156576" sldId="268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5:15.027" v="11" actId="20577"/>
          <ac:spMkLst>
            <pc:docMk/>
            <pc:sldMk cId="141156576" sldId="268"/>
            <ac:spMk id="3" creationId="{1DCF2314-9B8D-3C11-FD10-233F0E8D6A13}"/>
          </ac:spMkLst>
        </pc:spChg>
      </pc:sldChg>
      <pc:sldChg chg="modSp">
        <pc:chgData name="CRISTINA RODRIGUEZ RISCARDO" userId="S::cristina.rodriguezri@salud-juntaex.es::722933c1-64d2-4df8-81b2-27ad38d4af73" providerId="AD" clId="Web-{0C0531C3-D142-A37A-B24E-FB02634547F2}" dt="2024-11-08T16:55:22.558" v="12" actId="20577"/>
        <pc:sldMkLst>
          <pc:docMk/>
          <pc:sldMk cId="3188946680" sldId="269"/>
        </pc:sldMkLst>
        <pc:spChg chg="mod">
          <ac:chgData name="CRISTINA RODRIGUEZ RISCARDO" userId="S::cristina.rodriguezri@salud-juntaex.es::722933c1-64d2-4df8-81b2-27ad38d4af73" providerId="AD" clId="Web-{0C0531C3-D142-A37A-B24E-FB02634547F2}" dt="2024-11-08T16:55:22.558" v="12" actId="20577"/>
          <ac:spMkLst>
            <pc:docMk/>
            <pc:sldMk cId="3188946680" sldId="269"/>
            <ac:spMk id="5" creationId="{CCB09E9D-E825-8B80-BC3A-F134A0CCCA8D}"/>
          </ac:spMkLst>
        </pc:spChg>
      </pc:sldChg>
    </pc:docChg>
  </pc:docChgLst>
  <pc:docChgLst>
    <pc:chgData name="CRISTINA RODRIGUEZ RISCARDO" userId="S::cristina.rodriguezri@salud-juntaex.es::722933c1-64d2-4df8-81b2-27ad38d4af73" providerId="AD" clId="Web-{88C5B5E5-CE40-FB10-C0D0-664FB55BC824}"/>
    <pc:docChg chg="modSld">
      <pc:chgData name="CRISTINA RODRIGUEZ RISCARDO" userId="S::cristina.rodriguezri@salud-juntaex.es::722933c1-64d2-4df8-81b2-27ad38d4af73" providerId="AD" clId="Web-{88C5B5E5-CE40-FB10-C0D0-664FB55BC824}" dt="2024-11-13T22:18:43.370" v="319" actId="20577"/>
      <pc:docMkLst>
        <pc:docMk/>
      </pc:docMkLst>
      <pc:sldChg chg="addSp delSp modSp">
        <pc:chgData name="CRISTINA RODRIGUEZ RISCARDO" userId="S::cristina.rodriguezri@salud-juntaex.es::722933c1-64d2-4df8-81b2-27ad38d4af73" providerId="AD" clId="Web-{88C5B5E5-CE40-FB10-C0D0-664FB55BC824}" dt="2024-11-13T17:29:33.931" v="153" actId="1076"/>
        <pc:sldMkLst>
          <pc:docMk/>
          <pc:sldMk cId="4152765986" sldId="265"/>
        </pc:sldMkLst>
        <pc:spChg chg="add mod">
          <ac:chgData name="CRISTINA RODRIGUEZ RISCARDO" userId="S::cristina.rodriguezri@salud-juntaex.es::722933c1-64d2-4df8-81b2-27ad38d4af73" providerId="AD" clId="Web-{88C5B5E5-CE40-FB10-C0D0-664FB55BC824}" dt="2024-11-13T17:29:33.931" v="153" actId="1076"/>
          <ac:spMkLst>
            <pc:docMk/>
            <pc:sldMk cId="4152765986" sldId="265"/>
            <ac:spMk id="4" creationId="{895F4502-8B42-07BE-3FB6-A873B61E0CEF}"/>
          </ac:spMkLst>
        </pc:spChg>
        <pc:spChg chg="del mod">
          <ac:chgData name="CRISTINA RODRIGUEZ RISCARDO" userId="S::cristina.rodriguezri@salud-juntaex.es::722933c1-64d2-4df8-81b2-27ad38d4af73" providerId="AD" clId="Web-{88C5B5E5-CE40-FB10-C0D0-664FB55BC824}" dt="2024-11-13T17:28:25.850" v="138"/>
          <ac:spMkLst>
            <pc:docMk/>
            <pc:sldMk cId="4152765986" sldId="265"/>
            <ac:spMk id="7" creationId="{0C33A2D6-DDF6-2D5C-D4DF-C26D2AD5BB40}"/>
          </ac:spMkLst>
        </pc:spChg>
        <pc:picChg chg="mod">
          <ac:chgData name="CRISTINA RODRIGUEZ RISCARDO" userId="S::cristina.rodriguezri@salud-juntaex.es::722933c1-64d2-4df8-81b2-27ad38d4af73" providerId="AD" clId="Web-{88C5B5E5-CE40-FB10-C0D0-664FB55BC824}" dt="2024-11-13T15:52:07.426" v="0"/>
          <ac:picMkLst>
            <pc:docMk/>
            <pc:sldMk cId="4152765986" sldId="265"/>
            <ac:picMk id="2" creationId="{4C5CBD55-AF96-25AC-0DAF-57948ED98B61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88C5B5E5-CE40-FB10-C0D0-664FB55BC824}" dt="2024-11-13T17:29:44.509" v="155" actId="20577"/>
        <pc:sldMkLst>
          <pc:docMk/>
          <pc:sldMk cId="7295001" sldId="266"/>
        </pc:sldMkLst>
        <pc:spChg chg="add mod">
          <ac:chgData name="CRISTINA RODRIGUEZ RISCARDO" userId="S::cristina.rodriguezri@salud-juntaex.es::722933c1-64d2-4df8-81b2-27ad38d4af73" providerId="AD" clId="Web-{88C5B5E5-CE40-FB10-C0D0-664FB55BC824}" dt="2024-11-13T17:29:44.509" v="155" actId="20577"/>
          <ac:spMkLst>
            <pc:docMk/>
            <pc:sldMk cId="7295001" sldId="266"/>
            <ac:spMk id="3" creationId="{08667BD9-0CD0-58A4-9835-5287A0E48907}"/>
          </ac:spMkLst>
        </pc:spChg>
        <pc:spChg chg="del mod">
          <ac:chgData name="CRISTINA RODRIGUEZ RISCARDO" userId="S::cristina.rodriguezri@salud-juntaex.es::722933c1-64d2-4df8-81b2-27ad38d4af73" providerId="AD" clId="Web-{88C5B5E5-CE40-FB10-C0D0-664FB55BC824}" dt="2024-11-13T17:29:24.508" v="151"/>
          <ac:spMkLst>
            <pc:docMk/>
            <pc:sldMk cId="7295001" sldId="266"/>
            <ac:spMk id="11" creationId="{5491503B-F4E7-9AAE-FABA-259D84BF950B}"/>
          </ac:spMkLst>
        </pc:spChg>
        <pc:picChg chg="mod">
          <ac:chgData name="CRISTINA RODRIGUEZ RISCARDO" userId="S::cristina.rodriguezri@salud-juntaex.es::722933c1-64d2-4df8-81b2-27ad38d4af73" providerId="AD" clId="Web-{88C5B5E5-CE40-FB10-C0D0-664FB55BC824}" dt="2024-11-13T15:52:14.364" v="1" actId="14100"/>
          <ac:picMkLst>
            <pc:docMk/>
            <pc:sldMk cId="7295001" sldId="266"/>
            <ac:picMk id="12" creationId="{5B3A7B1E-5125-F4D5-5EC2-31F19C487776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88C5B5E5-CE40-FB10-C0D0-664FB55BC824}" dt="2024-11-13T17:30:29.761" v="165" actId="1076"/>
        <pc:sldMkLst>
          <pc:docMk/>
          <pc:sldMk cId="857691423" sldId="267"/>
        </pc:sldMkLst>
        <pc:spChg chg="add mod">
          <ac:chgData name="CRISTINA RODRIGUEZ RISCARDO" userId="S::cristina.rodriguezri@salud-juntaex.es::722933c1-64d2-4df8-81b2-27ad38d4af73" providerId="AD" clId="Web-{88C5B5E5-CE40-FB10-C0D0-664FB55BC824}" dt="2024-11-13T17:30:29.761" v="165" actId="1076"/>
          <ac:spMkLst>
            <pc:docMk/>
            <pc:sldMk cId="857691423" sldId="267"/>
            <ac:spMk id="3" creationId="{C23C8D45-EB04-09F1-0A9A-51C6DE980AD4}"/>
          </ac:spMkLst>
        </pc:spChg>
        <pc:spChg chg="del mod">
          <ac:chgData name="CRISTINA RODRIGUEZ RISCARDO" userId="S::cristina.rodriguezri@salud-juntaex.es::722933c1-64d2-4df8-81b2-27ad38d4af73" providerId="AD" clId="Web-{88C5B5E5-CE40-FB10-C0D0-664FB55BC824}" dt="2024-11-13T17:30:01.088" v="158"/>
          <ac:spMkLst>
            <pc:docMk/>
            <pc:sldMk cId="857691423" sldId="267"/>
            <ac:spMk id="11" creationId="{51CF82F8-40C8-0E1A-D6DB-FF4C4D947809}"/>
          </ac:spMkLst>
        </pc:spChg>
        <pc:picChg chg="mod">
          <ac:chgData name="CRISTINA RODRIGUEZ RISCARDO" userId="S::cristina.rodriguezri@salud-juntaex.es::722933c1-64d2-4df8-81b2-27ad38d4af73" providerId="AD" clId="Web-{88C5B5E5-CE40-FB10-C0D0-664FB55BC824}" dt="2024-11-13T15:52:17.801" v="2" actId="14100"/>
          <ac:picMkLst>
            <pc:docMk/>
            <pc:sldMk cId="857691423" sldId="267"/>
            <ac:picMk id="13" creationId="{98B2BD7A-9AF2-77C3-F0A5-208300F89252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88C5B5E5-CE40-FB10-C0D0-664FB55BC824}" dt="2024-11-13T22:18:43.370" v="319" actId="20577"/>
        <pc:sldMkLst>
          <pc:docMk/>
          <pc:sldMk cId="3188946680" sldId="269"/>
        </pc:sldMkLst>
        <pc:spChg chg="add del mod">
          <ac:chgData name="CRISTINA RODRIGUEZ RISCARDO" userId="S::cristina.rodriguezri@salud-juntaex.es::722933c1-64d2-4df8-81b2-27ad38d4af73" providerId="AD" clId="Web-{88C5B5E5-CE40-FB10-C0D0-664FB55BC824}" dt="2024-11-13T22:17:45.727" v="296"/>
          <ac:spMkLst>
            <pc:docMk/>
            <pc:sldMk cId="3188946680" sldId="269"/>
            <ac:spMk id="2" creationId="{C3DC9506-DC2E-1461-23BB-A74A1F600870}"/>
          </ac:spMkLst>
        </pc:spChg>
        <pc:spChg chg="add del">
          <ac:chgData name="CRISTINA RODRIGUEZ RISCARDO" userId="S::cristina.rodriguezri@salud-juntaex.es::722933c1-64d2-4df8-81b2-27ad38d4af73" providerId="AD" clId="Web-{88C5B5E5-CE40-FB10-C0D0-664FB55BC824}" dt="2024-11-13T17:42:40.224" v="174"/>
          <ac:spMkLst>
            <pc:docMk/>
            <pc:sldMk cId="3188946680" sldId="269"/>
            <ac:spMk id="3" creationId="{154F7401-621B-0428-2E0B-93CD2D2E57E4}"/>
          </ac:spMkLst>
        </pc:spChg>
        <pc:spChg chg="add del mod">
          <ac:chgData name="CRISTINA RODRIGUEZ RISCARDO" userId="S::cristina.rodriguezri@salud-juntaex.es::722933c1-64d2-4df8-81b2-27ad38d4af73" providerId="AD" clId="Web-{88C5B5E5-CE40-FB10-C0D0-664FB55BC824}" dt="2024-11-13T22:17:48.665" v="297"/>
          <ac:spMkLst>
            <pc:docMk/>
            <pc:sldMk cId="3188946680" sldId="269"/>
            <ac:spMk id="4" creationId="{0F40F92D-BFE4-335A-04F8-405EE773C4F6}"/>
          </ac:spMkLst>
        </pc:spChg>
        <pc:spChg chg="mod">
          <ac:chgData name="CRISTINA RODRIGUEZ RISCARDO" userId="S::cristina.rodriguezri@salud-juntaex.es::722933c1-64d2-4df8-81b2-27ad38d4af73" providerId="AD" clId="Web-{88C5B5E5-CE40-FB10-C0D0-664FB55BC824}" dt="2024-11-13T22:18:43.370" v="319" actId="20577"/>
          <ac:spMkLst>
            <pc:docMk/>
            <pc:sldMk cId="3188946680" sldId="269"/>
            <ac:spMk id="5" creationId="{CCB09E9D-E825-8B80-BC3A-F134A0CCCA8D}"/>
          </ac:spMkLst>
        </pc:spChg>
        <pc:spChg chg="add del mod">
          <ac:chgData name="CRISTINA RODRIGUEZ RISCARDO" userId="S::cristina.rodriguezri@salud-juntaex.es::722933c1-64d2-4df8-81b2-27ad38d4af73" providerId="AD" clId="Web-{88C5B5E5-CE40-FB10-C0D0-664FB55BC824}" dt="2024-11-13T22:18:15.291" v="307"/>
          <ac:spMkLst>
            <pc:docMk/>
            <pc:sldMk cId="3188946680" sldId="269"/>
            <ac:spMk id="6" creationId="{561B2120-F082-8034-B4AD-8044B73D577D}"/>
          </ac:spMkLst>
        </pc:spChg>
        <pc:spChg chg="add del mod">
          <ac:chgData name="CRISTINA RODRIGUEZ RISCARDO" userId="S::cristina.rodriguezri@salud-juntaex.es::722933c1-64d2-4df8-81b2-27ad38d4af73" providerId="AD" clId="Web-{88C5B5E5-CE40-FB10-C0D0-664FB55BC824}" dt="2024-11-13T22:18:33.166" v="313"/>
          <ac:spMkLst>
            <pc:docMk/>
            <pc:sldMk cId="3188946680" sldId="269"/>
            <ac:spMk id="7" creationId="{FDAA0190-0AA8-EA45-DC95-9EC07E32A558}"/>
          </ac:spMkLst>
        </pc:spChg>
      </pc:sldChg>
      <pc:sldChg chg="mod setBg">
        <pc:chgData name="CRISTINA RODRIGUEZ RISCARDO" userId="S::cristina.rodriguezri@salud-juntaex.es::722933c1-64d2-4df8-81b2-27ad38d4af73" providerId="AD" clId="Web-{88C5B5E5-CE40-FB10-C0D0-664FB55BC824}" dt="2024-11-13T16:07:37.131" v="130"/>
        <pc:sldMkLst>
          <pc:docMk/>
          <pc:sldMk cId="3435673790" sldId="270"/>
        </pc:sldMkLst>
      </pc:sldChg>
      <pc:sldChg chg="modSp mod setBg">
        <pc:chgData name="CRISTINA RODRIGUEZ RISCARDO" userId="S::cristina.rodriguezri@salud-juntaex.es::722933c1-64d2-4df8-81b2-27ad38d4af73" providerId="AD" clId="Web-{88C5B5E5-CE40-FB10-C0D0-664FB55BC824}" dt="2024-11-13T16:08:37.742" v="134"/>
        <pc:sldMkLst>
          <pc:docMk/>
          <pc:sldMk cId="2810358749" sldId="271"/>
        </pc:sldMkLst>
        <pc:spChg chg="mod">
          <ac:chgData name="CRISTINA RODRIGUEZ RISCARDO" userId="S::cristina.rodriguezri@salud-juntaex.es::722933c1-64d2-4df8-81b2-27ad38d4af73" providerId="AD" clId="Web-{88C5B5E5-CE40-FB10-C0D0-664FB55BC824}" dt="2024-11-13T16:08:37.742" v="134"/>
          <ac:spMkLst>
            <pc:docMk/>
            <pc:sldMk cId="2810358749" sldId="271"/>
            <ac:spMk id="4" creationId="{3F90FE57-0711-125D-60DC-4E6D8AA62592}"/>
          </ac:spMkLst>
        </pc:spChg>
      </pc:sldChg>
      <pc:sldChg chg="addSp delSp modSp mod setBg">
        <pc:chgData name="CRISTINA RODRIGUEZ RISCARDO" userId="S::cristina.rodriguezri@salud-juntaex.es::722933c1-64d2-4df8-81b2-27ad38d4af73" providerId="AD" clId="Web-{88C5B5E5-CE40-FB10-C0D0-664FB55BC824}" dt="2024-11-13T16:08:55.446" v="135"/>
        <pc:sldMkLst>
          <pc:docMk/>
          <pc:sldMk cId="3040103039" sldId="278"/>
        </pc:sldMkLst>
        <pc:spChg chg="add mod">
          <ac:chgData name="CRISTINA RODRIGUEZ RISCARDO" userId="S::cristina.rodriguezri@salud-juntaex.es::722933c1-64d2-4df8-81b2-27ad38d4af73" providerId="AD" clId="Web-{88C5B5E5-CE40-FB10-C0D0-664FB55BC824}" dt="2024-11-13T16:07:23.646" v="129" actId="20577"/>
          <ac:spMkLst>
            <pc:docMk/>
            <pc:sldMk cId="3040103039" sldId="278"/>
            <ac:spMk id="3" creationId="{F203EF0F-D734-50BD-070F-03117F0B632E}"/>
          </ac:spMkLst>
        </pc:spChg>
        <pc:spChg chg="del mod">
          <ac:chgData name="CRISTINA RODRIGUEZ RISCARDO" userId="S::cristina.rodriguezri@salud-juntaex.es::722933c1-64d2-4df8-81b2-27ad38d4af73" providerId="AD" clId="Web-{88C5B5E5-CE40-FB10-C0D0-664FB55BC824}" dt="2024-11-13T16:00:44.663" v="83"/>
          <ac:spMkLst>
            <pc:docMk/>
            <pc:sldMk cId="3040103039" sldId="278"/>
            <ac:spMk id="6" creationId="{8BF5F432-8E3C-B863-EAD9-A4E411B6777B}"/>
          </ac:spMkLst>
        </pc:spChg>
        <pc:picChg chg="add mod modCrop">
          <ac:chgData name="CRISTINA RODRIGUEZ RISCARDO" userId="S::cristina.rodriguezri@salud-juntaex.es::722933c1-64d2-4df8-81b2-27ad38d4af73" providerId="AD" clId="Web-{88C5B5E5-CE40-FB10-C0D0-664FB55BC824}" dt="2024-11-13T16:05:33.470" v="87" actId="1076"/>
          <ac:picMkLst>
            <pc:docMk/>
            <pc:sldMk cId="3040103039" sldId="278"/>
            <ac:picMk id="2" creationId="{54D9D5F6-9671-5BC7-C394-B9690BC06EF7}"/>
          </ac:picMkLst>
        </pc:picChg>
        <pc:picChg chg="del">
          <ac:chgData name="CRISTINA RODRIGUEZ RISCARDO" userId="S::cristina.rodriguezri@salud-juntaex.es::722933c1-64d2-4df8-81b2-27ad38d4af73" providerId="AD" clId="Web-{88C5B5E5-CE40-FB10-C0D0-664FB55BC824}" dt="2024-11-13T15:58:54.503" v="36"/>
          <ac:picMkLst>
            <pc:docMk/>
            <pc:sldMk cId="3040103039" sldId="278"/>
            <ac:picMk id="5" creationId="{3E4D5038-0C5C-F88E-BACB-30E57D4CDFE2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82"/>
          <ac:picMkLst>
            <pc:docMk/>
            <pc:sldMk cId="3040103039" sldId="278"/>
            <ac:picMk id="8" creationId="{B9C623F3-D41D-F420-D347-6ABE5BCDC911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81"/>
          <ac:picMkLst>
            <pc:docMk/>
            <pc:sldMk cId="3040103039" sldId="278"/>
            <ac:picMk id="11" creationId="{EC9EE5BC-1886-9929-C5DA-5E37BCE89263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80"/>
          <ac:picMkLst>
            <pc:docMk/>
            <pc:sldMk cId="3040103039" sldId="278"/>
            <ac:picMk id="15" creationId="{DA7A9EC3-03B6-62FF-3BC1-A9D682A85E53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79"/>
          <ac:picMkLst>
            <pc:docMk/>
            <pc:sldMk cId="3040103039" sldId="278"/>
            <ac:picMk id="16" creationId="{D6E13195-CB75-8C42-FBB3-EF17FEFB6DB2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78"/>
          <ac:picMkLst>
            <pc:docMk/>
            <pc:sldMk cId="3040103039" sldId="278"/>
            <ac:picMk id="17" creationId="{77D06F0D-B8E1-7BBE-BB7F-13AA7C404ED5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77"/>
          <ac:picMkLst>
            <pc:docMk/>
            <pc:sldMk cId="3040103039" sldId="278"/>
            <ac:picMk id="18" creationId="{0BFCD8AE-B723-910E-43EF-41CB66D2AD4A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76"/>
          <ac:picMkLst>
            <pc:docMk/>
            <pc:sldMk cId="3040103039" sldId="278"/>
            <ac:picMk id="19" creationId="{2A466F76-0BFE-BE9D-E958-96CE448C82E0}"/>
          </ac:picMkLst>
        </pc:picChg>
        <pc:picChg chg="del mod">
          <ac:chgData name="CRISTINA RODRIGUEZ RISCARDO" userId="S::cristina.rodriguezri@salud-juntaex.es::722933c1-64d2-4df8-81b2-27ad38d4af73" providerId="AD" clId="Web-{88C5B5E5-CE40-FB10-C0D0-664FB55BC824}" dt="2024-11-13T16:00:44.663" v="75"/>
          <ac:picMkLst>
            <pc:docMk/>
            <pc:sldMk cId="3040103039" sldId="278"/>
            <ac:picMk id="20" creationId="{C5FB44CB-23A6-C4D6-9DF5-5D8ACCFCD845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B612A95E-24C0-5C29-F49F-775298F638C1}"/>
    <pc:docChg chg="addSld delSld modSld">
      <pc:chgData name="CRISTINA RODRIGUEZ RISCARDO" userId="S::cristina.rodriguezri@salud-juntaex.es::722933c1-64d2-4df8-81b2-27ad38d4af73" providerId="AD" clId="Web-{B612A95E-24C0-5C29-F49F-775298F638C1}" dt="2024-11-05T19:20:46.642" v="1121" actId="20577"/>
      <pc:docMkLst>
        <pc:docMk/>
      </pc:docMkLst>
      <pc:sldChg chg="modSp">
        <pc:chgData name="CRISTINA RODRIGUEZ RISCARDO" userId="S::cristina.rodriguezri@salud-juntaex.es::722933c1-64d2-4df8-81b2-27ad38d4af73" providerId="AD" clId="Web-{B612A95E-24C0-5C29-F49F-775298F638C1}" dt="2024-11-05T18:45:01.316" v="609" actId="14100"/>
        <pc:sldMkLst>
          <pc:docMk/>
          <pc:sldMk cId="2406273178" sldId="256"/>
        </pc:sldMkLst>
        <pc:picChg chg="mod">
          <ac:chgData name="CRISTINA RODRIGUEZ RISCARDO" userId="S::cristina.rodriguezri@salud-juntaex.es::722933c1-64d2-4df8-81b2-27ad38d4af73" providerId="AD" clId="Web-{B612A95E-24C0-5C29-F49F-775298F638C1}" dt="2024-11-05T18:45:01.316" v="609" actId="14100"/>
          <ac:picMkLst>
            <pc:docMk/>
            <pc:sldMk cId="2406273178" sldId="256"/>
            <ac:picMk id="5" creationId="{1A24E060-4DFC-AC46-CD52-442A6E66B237}"/>
          </ac:picMkLst>
        </pc:picChg>
      </pc:sldChg>
      <pc:sldChg chg="delSp modSp mod setBg">
        <pc:chgData name="CRISTINA RODRIGUEZ RISCARDO" userId="S::cristina.rodriguezri@salud-juntaex.es::722933c1-64d2-4df8-81b2-27ad38d4af73" providerId="AD" clId="Web-{B612A95E-24C0-5C29-F49F-775298F638C1}" dt="2024-11-05T17:44:56.964" v="92" actId="20577"/>
        <pc:sldMkLst>
          <pc:docMk/>
          <pc:sldMk cId="2404448521" sldId="257"/>
        </pc:sldMkLst>
        <pc:spChg chg="mod">
          <ac:chgData name="CRISTINA RODRIGUEZ RISCARDO" userId="S::cristina.rodriguezri@salud-juntaex.es::722933c1-64d2-4df8-81b2-27ad38d4af73" providerId="AD" clId="Web-{B612A95E-24C0-5C29-F49F-775298F638C1}" dt="2024-11-05T17:34:44.991" v="6" actId="1076"/>
          <ac:spMkLst>
            <pc:docMk/>
            <pc:sldMk cId="2404448521" sldId="257"/>
            <ac:spMk id="4" creationId="{E495033D-48F4-70B2-F793-BE858AE201EE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7:44:56.964" v="92" actId="20577"/>
          <ac:spMkLst>
            <pc:docMk/>
            <pc:sldMk cId="2404448521" sldId="257"/>
            <ac:spMk id="5" creationId="{9C8C87AD-A773-C422-21BB-250B94CDED24}"/>
          </ac:spMkLst>
        </pc:spChg>
        <pc:picChg chg="del">
          <ac:chgData name="CRISTINA RODRIGUEZ RISCARDO" userId="S::cristina.rodriguezri@salud-juntaex.es::722933c1-64d2-4df8-81b2-27ad38d4af73" providerId="AD" clId="Web-{B612A95E-24C0-5C29-F49F-775298F638C1}" dt="2024-11-05T17:34:11.896" v="0"/>
          <ac:picMkLst>
            <pc:docMk/>
            <pc:sldMk cId="2404448521" sldId="257"/>
            <ac:picMk id="2" creationId="{7BAB5472-C7D2-6364-A0BC-B15EB531DE1B}"/>
          </ac:picMkLst>
        </pc:picChg>
      </pc:sldChg>
      <pc:sldChg chg="modSp new del">
        <pc:chgData name="CRISTINA RODRIGUEZ RISCARDO" userId="S::cristina.rodriguezri@salud-juntaex.es::722933c1-64d2-4df8-81b2-27ad38d4af73" providerId="AD" clId="Web-{B612A95E-24C0-5C29-F49F-775298F638C1}" dt="2024-11-05T18:37:50.798" v="541"/>
        <pc:sldMkLst>
          <pc:docMk/>
          <pc:sldMk cId="970128025" sldId="258"/>
        </pc:sldMkLst>
        <pc:spChg chg="mod">
          <ac:chgData name="CRISTINA RODRIGUEZ RISCARDO" userId="S::cristina.rodriguezri@salud-juntaex.es::722933c1-64d2-4df8-81b2-27ad38d4af73" providerId="AD" clId="Web-{B612A95E-24C0-5C29-F49F-775298F638C1}" dt="2024-11-05T17:44:52.807" v="91" actId="20577"/>
          <ac:spMkLst>
            <pc:docMk/>
            <pc:sldMk cId="970128025" sldId="258"/>
            <ac:spMk id="2" creationId="{DC72485A-E7AD-172B-5A0D-2624960855F1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8:13:45.453" v="320" actId="20577"/>
          <ac:spMkLst>
            <pc:docMk/>
            <pc:sldMk cId="970128025" sldId="258"/>
            <ac:spMk id="3" creationId="{5CBA30E3-7C3F-2E22-F8AA-5D1412CF34DD}"/>
          </ac:spMkLst>
        </pc:spChg>
      </pc:sldChg>
      <pc:sldChg chg="modSp new del">
        <pc:chgData name="CRISTINA RODRIGUEZ RISCARDO" userId="S::cristina.rodriguezri@salud-juntaex.es::722933c1-64d2-4df8-81b2-27ad38d4af73" providerId="AD" clId="Web-{B612A95E-24C0-5C29-F49F-775298F638C1}" dt="2024-11-05T18:37:53.158" v="542"/>
        <pc:sldMkLst>
          <pc:docMk/>
          <pc:sldMk cId="4108000939" sldId="259"/>
        </pc:sldMkLst>
        <pc:spChg chg="mod">
          <ac:chgData name="CRISTINA RODRIGUEZ RISCARDO" userId="S::cristina.rodriguezri@salud-juntaex.es::722933c1-64d2-4df8-81b2-27ad38d4af73" providerId="AD" clId="Web-{B612A95E-24C0-5C29-F49F-775298F638C1}" dt="2024-11-05T17:53:13.054" v="176" actId="14100"/>
          <ac:spMkLst>
            <pc:docMk/>
            <pc:sldMk cId="4108000939" sldId="259"/>
            <ac:spMk id="2" creationId="{22DEA7A3-A14E-2550-2C22-ECB13B5989E1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8:13:25.123" v="304" actId="20577"/>
          <ac:spMkLst>
            <pc:docMk/>
            <pc:sldMk cId="4108000939" sldId="259"/>
            <ac:spMk id="3" creationId="{FA2EBFF2-233C-FA7A-E32C-B49C996FC241}"/>
          </ac:spMkLst>
        </pc:sp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8:44:41.628" v="607"/>
        <pc:sldMkLst>
          <pc:docMk/>
          <pc:sldMk cId="3221890477" sldId="260"/>
        </pc:sldMkLst>
        <pc:spChg chg="mod">
          <ac:chgData name="CRISTINA RODRIGUEZ RISCARDO" userId="S::cristina.rodriguezri@salud-juntaex.es::722933c1-64d2-4df8-81b2-27ad38d4af73" providerId="AD" clId="Web-{B612A95E-24C0-5C29-F49F-775298F638C1}" dt="2024-11-05T18:35:21.573" v="328" actId="20577"/>
          <ac:spMkLst>
            <pc:docMk/>
            <pc:sldMk cId="3221890477" sldId="260"/>
            <ac:spMk id="2" creationId="{B56FB813-EE11-CDC9-D124-DA90899920A1}"/>
          </ac:spMkLst>
        </pc:spChg>
        <pc:spChg chg="del mod">
          <ac:chgData name="CRISTINA RODRIGUEZ RISCARDO" userId="S::cristina.rodriguezri@salud-juntaex.es::722933c1-64d2-4df8-81b2-27ad38d4af73" providerId="AD" clId="Web-{B612A95E-24C0-5C29-F49F-775298F638C1}" dt="2024-11-05T18:35:48.449" v="330"/>
          <ac:spMkLst>
            <pc:docMk/>
            <pc:sldMk cId="3221890477" sldId="260"/>
            <ac:spMk id="3" creationId="{1738ADED-E86C-1B63-F6DC-7E0CCEA9573B}"/>
          </ac:spMkLst>
        </pc:spChg>
        <pc:graphicFrameChg chg="add mod ord modGraphic">
          <ac:chgData name="CRISTINA RODRIGUEZ RISCARDO" userId="S::cristina.rodriguezri@salud-juntaex.es::722933c1-64d2-4df8-81b2-27ad38d4af73" providerId="AD" clId="Web-{B612A95E-24C0-5C29-F49F-775298F638C1}" dt="2024-11-05T18:44:41.628" v="607"/>
          <ac:graphicFrameMkLst>
            <pc:docMk/>
            <pc:sldMk cId="3221890477" sldId="260"/>
            <ac:graphicFrameMk id="4" creationId="{0B591ADE-4C83-A0E8-E13F-2BEE2F49D676}"/>
          </ac:graphicFrameMkLst>
        </pc:graphicFrameChg>
        <pc:picChg chg="add mod">
          <ac:chgData name="CRISTINA RODRIGUEZ RISCARDO" userId="S::cristina.rodriguezri@salud-juntaex.es::722933c1-64d2-4df8-81b2-27ad38d4af73" providerId="AD" clId="Web-{B612A95E-24C0-5C29-F49F-775298F638C1}" dt="2024-11-05T18:42:56.389" v="591"/>
          <ac:picMkLst>
            <pc:docMk/>
            <pc:sldMk cId="3221890477" sldId="260"/>
            <ac:picMk id="5" creationId="{A2878050-9330-383C-5507-0CEC9B863174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8:44:04.689" v="595"/>
          <ac:picMkLst>
            <pc:docMk/>
            <pc:sldMk cId="3221890477" sldId="260"/>
            <ac:picMk id="6" creationId="{2B5108FE-BA09-D9A3-74EC-813C146467ED}"/>
          </ac:picMkLst>
        </pc:picChg>
      </pc:sldChg>
      <pc:sldChg chg="addSp modSp new">
        <pc:chgData name="CRISTINA RODRIGUEZ RISCARDO" userId="S::cristina.rodriguezri@salud-juntaex.es::722933c1-64d2-4df8-81b2-27ad38d4af73" providerId="AD" clId="Web-{B612A95E-24C0-5C29-F49F-775298F638C1}" dt="2024-11-05T18:54:39.404" v="723" actId="1076"/>
        <pc:sldMkLst>
          <pc:docMk/>
          <pc:sldMk cId="1992625832" sldId="261"/>
        </pc:sldMkLst>
        <pc:spChg chg="mod">
          <ac:chgData name="CRISTINA RODRIGUEZ RISCARDO" userId="S::cristina.rodriguezri@salud-juntaex.es::722933c1-64d2-4df8-81b2-27ad38d4af73" providerId="AD" clId="Web-{B612A95E-24C0-5C29-F49F-775298F638C1}" dt="2024-11-05T18:49:00.030" v="647" actId="20577"/>
          <ac:spMkLst>
            <pc:docMk/>
            <pc:sldMk cId="1992625832" sldId="261"/>
            <ac:spMk id="2" creationId="{823F5467-BDEA-4850-C2E2-152E58DA50F1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8:50:46.206" v="706" actId="20577"/>
          <ac:spMkLst>
            <pc:docMk/>
            <pc:sldMk cId="1992625832" sldId="261"/>
            <ac:spMk id="3" creationId="{A1306510-7135-543B-3A71-0E21EDD12AE5}"/>
          </ac:spMkLst>
        </pc:spChg>
        <pc:picChg chg="add mod">
          <ac:chgData name="CRISTINA RODRIGUEZ RISCARDO" userId="S::cristina.rodriguezri@salud-juntaex.es::722933c1-64d2-4df8-81b2-27ad38d4af73" providerId="AD" clId="Web-{B612A95E-24C0-5C29-F49F-775298F638C1}" dt="2024-11-05T18:51:00.472" v="708" actId="1076"/>
          <ac:picMkLst>
            <pc:docMk/>
            <pc:sldMk cId="1992625832" sldId="261"/>
            <ac:picMk id="5" creationId="{AAD372A0-1808-5932-EC81-23FDF49C4A6F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8:52:50.524" v="717"/>
          <ac:picMkLst>
            <pc:docMk/>
            <pc:sldMk cId="1992625832" sldId="261"/>
            <ac:picMk id="7" creationId="{D1978E68-85BE-3CBF-B026-462C9396854F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8:54:39.404" v="723" actId="1076"/>
          <ac:picMkLst>
            <pc:docMk/>
            <pc:sldMk cId="1992625832" sldId="261"/>
            <ac:picMk id="8" creationId="{5CC7E62A-F574-A0F8-8F62-19889A53E0EE}"/>
          </ac:picMkLst>
        </pc:picChg>
        <pc:cxnChg chg="add mod">
          <ac:chgData name="CRISTINA RODRIGUEZ RISCARDO" userId="S::cristina.rodriguezri@salud-juntaex.es::722933c1-64d2-4df8-81b2-27ad38d4af73" providerId="AD" clId="Web-{B612A95E-24C0-5C29-F49F-775298F638C1}" dt="2024-11-05T18:52:42.102" v="716" actId="1076"/>
          <ac:cxnSpMkLst>
            <pc:docMk/>
            <pc:sldMk cId="1992625832" sldId="261"/>
            <ac:cxnSpMk id="6" creationId="{721FBCEC-9136-ED55-508A-4A162B87E0FD}"/>
          </ac:cxnSpMkLst>
        </pc:cxnChg>
      </pc:sldChg>
      <pc:sldChg chg="addSp delSp modSp new mod setBg">
        <pc:chgData name="CRISTINA RODRIGUEZ RISCARDO" userId="S::cristina.rodriguezri@salud-juntaex.es::722933c1-64d2-4df8-81b2-27ad38d4af73" providerId="AD" clId="Web-{B612A95E-24C0-5C29-F49F-775298F638C1}" dt="2024-11-05T19:02:50.799" v="832" actId="1076"/>
        <pc:sldMkLst>
          <pc:docMk/>
          <pc:sldMk cId="2214673955" sldId="262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8:55:10.936" v="725"/>
          <ac:spMkLst>
            <pc:docMk/>
            <pc:sldMk cId="2214673955" sldId="262"/>
            <ac:spMk id="2" creationId="{E8D8358F-0740-456C-C29C-1217EF66DBDF}"/>
          </ac:spMkLst>
        </pc:spChg>
        <pc:spChg chg="mod ord">
          <ac:chgData name="CRISTINA RODRIGUEZ RISCARDO" userId="S::cristina.rodriguezri@salud-juntaex.es::722933c1-64d2-4df8-81b2-27ad38d4af73" providerId="AD" clId="Web-{B612A95E-24C0-5C29-F49F-775298F638C1}" dt="2024-11-05T19:00:10.808" v="820" actId="20577"/>
          <ac:spMkLst>
            <pc:docMk/>
            <pc:sldMk cId="2214673955" sldId="262"/>
            <ac:spMk id="3" creationId="{EC7DA24F-3869-9B40-30B3-CABC0B8C47D9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8:58:56.789" v="795"/>
          <ac:spMkLst>
            <pc:docMk/>
            <pc:sldMk cId="2214673955" sldId="262"/>
            <ac:spMk id="5" creationId="{C96BA9FE-349B-EAEF-FCC5-D8D68CE1C450}"/>
          </ac:spMkLst>
        </pc:spChg>
        <pc:picChg chg="add mod modCrop">
          <ac:chgData name="CRISTINA RODRIGUEZ RISCARDO" userId="S::cristina.rodriguezri@salud-juntaex.es::722933c1-64d2-4df8-81b2-27ad38d4af73" providerId="AD" clId="Web-{B612A95E-24C0-5C29-F49F-775298F638C1}" dt="2024-11-05T19:02:50.799" v="832" actId="1076"/>
          <ac:picMkLst>
            <pc:docMk/>
            <pc:sldMk cId="2214673955" sldId="262"/>
            <ac:picMk id="6" creationId="{2791C7D2-328B-4A09-4CDE-2A41314CFB74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02:47.784" v="831" actId="1076"/>
          <ac:picMkLst>
            <pc:docMk/>
            <pc:sldMk cId="2214673955" sldId="262"/>
            <ac:picMk id="7" creationId="{1F9761B7-8234-0057-D9FD-9B555079BD4A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9:07:26.264" v="873" actId="1076"/>
        <pc:sldMkLst>
          <pc:docMk/>
          <pc:sldMk cId="1808709644" sldId="263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8:59:41.557" v="803"/>
          <ac:spMkLst>
            <pc:docMk/>
            <pc:sldMk cId="1808709644" sldId="263"/>
            <ac:spMk id="2" creationId="{1E4B1FF5-7A35-38FB-098E-8F7243D2BE5A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9:04:29.522" v="851" actId="1076"/>
          <ac:spMkLst>
            <pc:docMk/>
            <pc:sldMk cId="1808709644" sldId="263"/>
            <ac:spMk id="3" creationId="{3ADDDC9E-8C3D-F47F-B09B-1E72523C2E40}"/>
          </ac:spMkLst>
        </pc:spChg>
        <pc:spChg chg="add del">
          <ac:chgData name="CRISTINA RODRIGUEZ RISCARDO" userId="S::cristina.rodriguezri@salud-juntaex.es::722933c1-64d2-4df8-81b2-27ad38d4af73" providerId="AD" clId="Web-{B612A95E-24C0-5C29-F49F-775298F638C1}" dt="2024-11-05T18:59:38.588" v="802"/>
          <ac:spMkLst>
            <pc:docMk/>
            <pc:sldMk cId="1808709644" sldId="263"/>
            <ac:spMk id="5" creationId="{DCEA39D7-72DF-6967-FB5F-EE3126E86061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8:59:42.541" v="804"/>
          <ac:spMkLst>
            <pc:docMk/>
            <pc:sldMk cId="1808709644" sldId="263"/>
            <ac:spMk id="7" creationId="{FE7F79E1-083C-F6B3-F9DF-139B1DEE2989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06:46.888" v="866"/>
          <ac:spMkLst>
            <pc:docMk/>
            <pc:sldMk cId="1808709644" sldId="263"/>
            <ac:spMk id="11" creationId="{69B31753-F0AF-96E1-39F4-34FEA929A4D3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07:14.936" v="871" actId="1076"/>
          <ac:spMkLst>
            <pc:docMk/>
            <pc:sldMk cId="1808709644" sldId="263"/>
            <ac:spMk id="12" creationId="{9E9F26F9-E5AE-8265-6A97-CE29593657FA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07:26.264" v="873" actId="1076"/>
          <ac:spMkLst>
            <pc:docMk/>
            <pc:sldMk cId="1808709644" sldId="263"/>
            <ac:spMk id="13" creationId="{336C8E82-5417-E66F-14A6-368C2C46E94E}"/>
          </ac:spMkLst>
        </pc:spChg>
        <pc:picChg chg="add mod">
          <ac:chgData name="CRISTINA RODRIGUEZ RISCARDO" userId="S::cristina.rodriguezri@salud-juntaex.es::722933c1-64d2-4df8-81b2-27ad38d4af73" providerId="AD" clId="Web-{B612A95E-24C0-5C29-F49F-775298F638C1}" dt="2024-11-05T19:07:06.717" v="870" actId="1076"/>
          <ac:picMkLst>
            <pc:docMk/>
            <pc:sldMk cId="1808709644" sldId="263"/>
            <ac:picMk id="8" creationId="{160F0807-829E-09F9-7C97-F11EC29C73F2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05:30.009" v="859"/>
          <ac:picMkLst>
            <pc:docMk/>
            <pc:sldMk cId="1808709644" sldId="263"/>
            <ac:picMk id="9" creationId="{A9B988AF-C738-A03C-A23E-13A8877C4FCF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06:21.340" v="863"/>
          <ac:picMkLst>
            <pc:docMk/>
            <pc:sldMk cId="1808709644" sldId="263"/>
            <ac:picMk id="10" creationId="{798DCF0F-9C21-38B9-2177-D111A53E6939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9:11:57.182" v="943" actId="1076"/>
        <pc:sldMkLst>
          <pc:docMk/>
          <pc:sldMk cId="917977083" sldId="264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9:07:45.312" v="875"/>
          <ac:spMkLst>
            <pc:docMk/>
            <pc:sldMk cId="917977083" sldId="264"/>
            <ac:spMk id="2" creationId="{EA9880B2-B58C-7D50-7EE6-30C6D5E8519F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9:08:21.220" v="911" actId="20577"/>
          <ac:spMkLst>
            <pc:docMk/>
            <pc:sldMk cId="917977083" sldId="264"/>
            <ac:spMk id="3" creationId="{FBEC7A66-A953-BB5C-419D-6E2BDDA7CF2C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07:46.265" v="876"/>
          <ac:spMkLst>
            <pc:docMk/>
            <pc:sldMk cId="917977083" sldId="264"/>
            <ac:spMk id="5" creationId="{897F7A69-3B44-F103-80DB-638FDBCADA3B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11.493" v="931" actId="1076"/>
          <ac:spMkLst>
            <pc:docMk/>
            <pc:sldMk cId="917977083" sldId="264"/>
            <ac:spMk id="10" creationId="{ACE05E85-A680-4B19-34E0-319E0EAAC806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20.743" v="933" actId="1076"/>
          <ac:spMkLst>
            <pc:docMk/>
            <pc:sldMk cId="917977083" sldId="264"/>
            <ac:spMk id="11" creationId="{4408A221-A2FB-F98D-BDBB-61643A6C8CB1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39.056" v="937" actId="1076"/>
          <ac:spMkLst>
            <pc:docMk/>
            <pc:sldMk cId="917977083" sldId="264"/>
            <ac:spMk id="12" creationId="{76B2299E-D32D-6B72-948C-16B0DECF0217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44.963" v="939" actId="1076"/>
          <ac:spMkLst>
            <pc:docMk/>
            <pc:sldMk cId="917977083" sldId="264"/>
            <ac:spMk id="13" creationId="{78556F9F-C2FF-2E71-6371-1BD22073953D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49.885" v="941" actId="1076"/>
          <ac:spMkLst>
            <pc:docMk/>
            <pc:sldMk cId="917977083" sldId="264"/>
            <ac:spMk id="14" creationId="{D54F7637-DC30-E8B6-DA22-40992DCEA37A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1:57.182" v="943" actId="1076"/>
          <ac:spMkLst>
            <pc:docMk/>
            <pc:sldMk cId="917977083" sldId="264"/>
            <ac:spMk id="15" creationId="{7A8B90F3-C488-F96A-943D-A6B3EE19BA71}"/>
          </ac:spMkLst>
        </pc:spChg>
        <pc:picChg chg="add mod">
          <ac:chgData name="CRISTINA RODRIGUEZ RISCARDO" userId="S::cristina.rodriguezri@salud-juntaex.es::722933c1-64d2-4df8-81b2-27ad38d4af73" providerId="AD" clId="Web-{B612A95E-24C0-5C29-F49F-775298F638C1}" dt="2024-11-05T19:11:07.305" v="930" actId="1076"/>
          <ac:picMkLst>
            <pc:docMk/>
            <pc:sldMk cId="917977083" sldId="264"/>
            <ac:picMk id="6" creationId="{6C97701B-3A25-BAA0-9A14-7EF76BC18D93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10:21.444" v="924"/>
          <ac:picMkLst>
            <pc:docMk/>
            <pc:sldMk cId="917977083" sldId="264"/>
            <ac:picMk id="7" creationId="{676C4F8D-5EDB-F3D7-C2D8-A8D12156A252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10:35.179" v="925"/>
          <ac:picMkLst>
            <pc:docMk/>
            <pc:sldMk cId="917977083" sldId="264"/>
            <ac:picMk id="8" creationId="{88905460-369B-353E-B010-E6439F5B2D66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9:18:45.528" v="1090"/>
        <pc:sldMkLst>
          <pc:docMk/>
          <pc:sldMk cId="4152765986" sldId="265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9:12:29.043" v="945"/>
          <ac:spMkLst>
            <pc:docMk/>
            <pc:sldMk cId="4152765986" sldId="265"/>
            <ac:spMk id="2" creationId="{C441CFC0-A250-39DB-9A45-3898B20DC951}"/>
          </ac:spMkLst>
        </pc:spChg>
        <pc:spChg chg="mod">
          <ac:chgData name="CRISTINA RODRIGUEZ RISCARDO" userId="S::cristina.rodriguezri@salud-juntaex.es::722933c1-64d2-4df8-81b2-27ad38d4af73" providerId="AD" clId="Web-{B612A95E-24C0-5C29-F49F-775298F638C1}" dt="2024-11-05T19:14:04.047" v="965" actId="20577"/>
          <ac:spMkLst>
            <pc:docMk/>
            <pc:sldMk cId="4152765986" sldId="265"/>
            <ac:spMk id="3" creationId="{C691A849-6747-25B1-8308-F32271DF3884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2:29.855" v="946"/>
          <ac:spMkLst>
            <pc:docMk/>
            <pc:sldMk cId="4152765986" sldId="265"/>
            <ac:spMk id="5" creationId="{78726148-F15C-2547-6949-C11DA2EA0E2D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6:12.537" v="1035" actId="1076"/>
          <ac:spMkLst>
            <pc:docMk/>
            <pc:sldMk cId="4152765986" sldId="265"/>
            <ac:spMk id="7" creationId="{0C33A2D6-DDF6-2D5C-D4DF-C26D2AD5BB40}"/>
          </ac:spMkLst>
        </pc:spChg>
        <pc:picChg chg="add mod">
          <ac:chgData name="CRISTINA RODRIGUEZ RISCARDO" userId="S::cristina.rodriguezri@salud-juntaex.es::722933c1-64d2-4df8-81b2-27ad38d4af73" providerId="AD" clId="Web-{B612A95E-24C0-5C29-F49F-775298F638C1}" dt="2024-11-05T19:18:45.528" v="1090"/>
          <ac:picMkLst>
            <pc:docMk/>
            <pc:sldMk cId="4152765986" sldId="265"/>
            <ac:picMk id="6" creationId="{77952509-27B8-5FFD-6AA6-3DD6721D95D2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9:19:51.405" v="1103" actId="20577"/>
        <pc:sldMkLst>
          <pc:docMk/>
          <pc:sldMk cId="7295001" sldId="266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9:16:38.444" v="1039"/>
          <ac:spMkLst>
            <pc:docMk/>
            <pc:sldMk cId="7295001" sldId="266"/>
            <ac:spMk id="2" creationId="{75F9354B-C2F4-AAE6-758E-325E46E695C0}"/>
          </ac:spMkLst>
        </pc:spChg>
        <pc:spChg chg="del">
          <ac:chgData name="CRISTINA RODRIGUEZ RISCARDO" userId="S::cristina.rodriguezri@salud-juntaex.es::722933c1-64d2-4df8-81b2-27ad38d4af73" providerId="AD" clId="Web-{B612A95E-24C0-5C29-F49F-775298F638C1}" dt="2024-11-05T19:16:38.444" v="1038"/>
          <ac:spMkLst>
            <pc:docMk/>
            <pc:sldMk cId="7295001" sldId="266"/>
            <ac:spMk id="3" creationId="{D861B331-9C57-D262-AEBE-C53238371FC0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6:39.382" v="1040"/>
          <ac:spMkLst>
            <pc:docMk/>
            <pc:sldMk cId="7295001" sldId="266"/>
            <ac:spMk id="5" creationId="{27885BEA-72F8-1A45-F9C5-9EEFCFAE032B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6:39.397" v="1041"/>
          <ac:spMkLst>
            <pc:docMk/>
            <pc:sldMk cId="7295001" sldId="266"/>
            <ac:spMk id="7" creationId="{18635E80-630F-7C09-47D9-93D33E0D51C6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9:51.405" v="1103" actId="20577"/>
          <ac:spMkLst>
            <pc:docMk/>
            <pc:sldMk cId="7295001" sldId="266"/>
            <ac:spMk id="11" creationId="{5491503B-F4E7-9AAE-FABA-259D84BF950B}"/>
          </ac:spMkLst>
        </pc:spChg>
        <pc:picChg chg="add del">
          <ac:chgData name="CRISTINA RODRIGUEZ RISCARDO" userId="S::cristina.rodriguezri@salud-juntaex.es::722933c1-64d2-4df8-81b2-27ad38d4af73" providerId="AD" clId="Web-{B612A95E-24C0-5C29-F49F-775298F638C1}" dt="2024-11-05T19:17:16.883" v="1077"/>
          <ac:picMkLst>
            <pc:docMk/>
            <pc:sldMk cId="7295001" sldId="266"/>
            <ac:picMk id="9" creationId="{68B9052D-B5FE-6802-08D6-078ABE253753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18:40.684" v="1089"/>
          <ac:picMkLst>
            <pc:docMk/>
            <pc:sldMk cId="7295001" sldId="266"/>
            <ac:picMk id="12" creationId="{5B3A7B1E-5125-F4D5-5EC2-31F19C487776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B612A95E-24C0-5C29-F49F-775298F638C1}" dt="2024-11-05T19:20:46.642" v="1121" actId="20577"/>
        <pc:sldMkLst>
          <pc:docMk/>
          <pc:sldMk cId="857691423" sldId="267"/>
        </pc:sldMkLst>
        <pc:spChg chg="del">
          <ac:chgData name="CRISTINA RODRIGUEZ RISCARDO" userId="S::cristina.rodriguezri@salud-juntaex.es::722933c1-64d2-4df8-81b2-27ad38d4af73" providerId="AD" clId="Web-{B612A95E-24C0-5C29-F49F-775298F638C1}" dt="2024-11-05T19:16:44.272" v="1045"/>
          <ac:spMkLst>
            <pc:docMk/>
            <pc:sldMk cId="857691423" sldId="267"/>
            <ac:spMk id="2" creationId="{FA8F9F04-A490-490D-7658-E9EDD57E8D22}"/>
          </ac:spMkLst>
        </pc:spChg>
        <pc:spChg chg="del">
          <ac:chgData name="CRISTINA RODRIGUEZ RISCARDO" userId="S::cristina.rodriguezri@salud-juntaex.es::722933c1-64d2-4df8-81b2-27ad38d4af73" providerId="AD" clId="Web-{B612A95E-24C0-5C29-F49F-775298F638C1}" dt="2024-11-05T19:16:44.272" v="1044"/>
          <ac:spMkLst>
            <pc:docMk/>
            <pc:sldMk cId="857691423" sldId="267"/>
            <ac:spMk id="3" creationId="{26B1E370-342E-66B1-2670-0A6A17A72822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6:44.897" v="1046"/>
          <ac:spMkLst>
            <pc:docMk/>
            <pc:sldMk cId="857691423" sldId="267"/>
            <ac:spMk id="5" creationId="{69A7862E-19AD-B1EE-5161-D1543D3CFF71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16:44.897" v="1047"/>
          <ac:spMkLst>
            <pc:docMk/>
            <pc:sldMk cId="857691423" sldId="267"/>
            <ac:spMk id="7" creationId="{B78E2975-91B7-4C96-533F-3BE80D6C5B6A}"/>
          </ac:spMkLst>
        </pc:spChg>
        <pc:spChg chg="add mod">
          <ac:chgData name="CRISTINA RODRIGUEZ RISCARDO" userId="S::cristina.rodriguezri@salud-juntaex.es::722933c1-64d2-4df8-81b2-27ad38d4af73" providerId="AD" clId="Web-{B612A95E-24C0-5C29-F49F-775298F638C1}" dt="2024-11-05T19:20:46.642" v="1121" actId="20577"/>
          <ac:spMkLst>
            <pc:docMk/>
            <pc:sldMk cId="857691423" sldId="267"/>
            <ac:spMk id="11" creationId="{51CF82F8-40C8-0E1A-D6DB-FF4C4D947809}"/>
          </ac:spMkLst>
        </pc:spChg>
        <pc:picChg chg="add del">
          <ac:chgData name="CRISTINA RODRIGUEZ RISCARDO" userId="S::cristina.rodriguezri@salud-juntaex.es::722933c1-64d2-4df8-81b2-27ad38d4af73" providerId="AD" clId="Web-{B612A95E-24C0-5C29-F49F-775298F638C1}" dt="2024-11-05T19:17:19.321" v="1078"/>
          <ac:picMkLst>
            <pc:docMk/>
            <pc:sldMk cId="857691423" sldId="267"/>
            <ac:picMk id="9" creationId="{2927D908-4EED-D6BA-F05F-AA9A0AE305DA}"/>
          </ac:picMkLst>
        </pc:picChg>
        <pc:picChg chg="add del mod">
          <ac:chgData name="CRISTINA RODRIGUEZ RISCARDO" userId="S::cristina.rodriguezri@salud-juntaex.es::722933c1-64d2-4df8-81b2-27ad38d4af73" providerId="AD" clId="Web-{B612A95E-24C0-5C29-F49F-775298F638C1}" dt="2024-11-05T19:17:40.509" v="1080"/>
          <ac:picMkLst>
            <pc:docMk/>
            <pc:sldMk cId="857691423" sldId="267"/>
            <ac:picMk id="12" creationId="{8BF5EEFF-8C7A-4E5B-F15D-F87324642055}"/>
          </ac:picMkLst>
        </pc:picChg>
        <pc:picChg chg="add mod">
          <ac:chgData name="CRISTINA RODRIGUEZ RISCARDO" userId="S::cristina.rodriguezri@salud-juntaex.es::722933c1-64d2-4df8-81b2-27ad38d4af73" providerId="AD" clId="Web-{B612A95E-24C0-5C29-F49F-775298F638C1}" dt="2024-11-05T19:18:34.058" v="1088"/>
          <ac:picMkLst>
            <pc:docMk/>
            <pc:sldMk cId="857691423" sldId="267"/>
            <ac:picMk id="13" creationId="{98B2BD7A-9AF2-77C3-F0A5-208300F89252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D0DCCACA-2F27-CDA2-51A5-91CAAA8A9BF9}"/>
    <pc:docChg chg="modSld">
      <pc:chgData name="CRISTINA RODRIGUEZ RISCARDO" userId="S::cristina.rodriguezri@salud-juntaex.es::722933c1-64d2-4df8-81b2-27ad38d4af73" providerId="AD" clId="Web-{D0DCCACA-2F27-CDA2-51A5-91CAAA8A9BF9}" dt="2024-11-13T15:48:26.564" v="4" actId="1076"/>
      <pc:docMkLst>
        <pc:docMk/>
      </pc:docMkLst>
      <pc:sldChg chg="addSp delSp modSp">
        <pc:chgData name="CRISTINA RODRIGUEZ RISCARDO" userId="S::cristina.rodriguezri@salud-juntaex.es::722933c1-64d2-4df8-81b2-27ad38d4af73" providerId="AD" clId="Web-{D0DCCACA-2F27-CDA2-51A5-91CAAA8A9BF9}" dt="2024-11-13T15:48:26.564" v="4" actId="1076"/>
        <pc:sldMkLst>
          <pc:docMk/>
          <pc:sldMk cId="4152765986" sldId="265"/>
        </pc:sldMkLst>
        <pc:picChg chg="add mod">
          <ac:chgData name="CRISTINA RODRIGUEZ RISCARDO" userId="S::cristina.rodriguezri@salud-juntaex.es::722933c1-64d2-4df8-81b2-27ad38d4af73" providerId="AD" clId="Web-{D0DCCACA-2F27-CDA2-51A5-91CAAA8A9BF9}" dt="2024-11-13T15:48:26.564" v="4" actId="1076"/>
          <ac:picMkLst>
            <pc:docMk/>
            <pc:sldMk cId="4152765986" sldId="265"/>
            <ac:picMk id="2" creationId="{4C5CBD55-AF96-25AC-0DAF-57948ED98B61}"/>
          </ac:picMkLst>
        </pc:picChg>
        <pc:picChg chg="del">
          <ac:chgData name="CRISTINA RODRIGUEZ RISCARDO" userId="S::cristina.rodriguezri@salud-juntaex.es::722933c1-64d2-4df8-81b2-27ad38d4af73" providerId="AD" clId="Web-{D0DCCACA-2F27-CDA2-51A5-91CAAA8A9BF9}" dt="2024-11-13T15:47:30.828" v="0"/>
          <ac:picMkLst>
            <pc:docMk/>
            <pc:sldMk cId="4152765986" sldId="265"/>
            <ac:picMk id="6" creationId="{77952509-27B8-5FFD-6AA6-3DD6721D95D2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A0E8C089-8F71-2D46-C03E-C631DEBEA27C}"/>
    <pc:docChg chg="addSld delSld modSld">
      <pc:chgData name="CRISTINA RODRIGUEZ RISCARDO" userId="S::cristina.rodriguezri@salud-juntaex.es::722933c1-64d2-4df8-81b2-27ad38d4af73" providerId="AD" clId="Web-{A0E8C089-8F71-2D46-C03E-C631DEBEA27C}" dt="2024-11-10T19:00:33.092" v="517" actId="20577"/>
      <pc:docMkLst>
        <pc:docMk/>
      </pc:docMkLst>
      <pc:sldChg chg="modSp">
        <pc:chgData name="CRISTINA RODRIGUEZ RISCARDO" userId="S::cristina.rodriguezri@salud-juntaex.es::722933c1-64d2-4df8-81b2-27ad38d4af73" providerId="AD" clId="Web-{A0E8C089-8F71-2D46-C03E-C631DEBEA27C}" dt="2024-11-10T10:58:08.866" v="17" actId="20577"/>
        <pc:sldMkLst>
          <pc:docMk/>
          <pc:sldMk cId="3221890477" sldId="260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0:58:08.866" v="17" actId="20577"/>
          <ac:spMkLst>
            <pc:docMk/>
            <pc:sldMk cId="3221890477" sldId="260"/>
            <ac:spMk id="2" creationId="{B56FB813-EE11-CDC9-D124-DA90899920A1}"/>
          </ac:spMkLst>
        </pc:spChg>
      </pc:sldChg>
      <pc:sldChg chg="addSp delSp modSp">
        <pc:chgData name="CRISTINA RODRIGUEZ RISCARDO" userId="S::cristina.rodriguezri@salud-juntaex.es::722933c1-64d2-4df8-81b2-27ad38d4af73" providerId="AD" clId="Web-{A0E8C089-8F71-2D46-C03E-C631DEBEA27C}" dt="2024-11-10T11:03:03.470" v="128" actId="20577"/>
        <pc:sldMkLst>
          <pc:docMk/>
          <pc:sldMk cId="1992625832" sldId="261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0:58:29.132" v="38" actId="20577"/>
          <ac:spMkLst>
            <pc:docMk/>
            <pc:sldMk cId="1992625832" sldId="261"/>
            <ac:spMk id="2" creationId="{823F5467-BDEA-4850-C2E2-152E58DA50F1}"/>
          </ac:spMkLst>
        </pc:spChg>
        <pc:spChg chg="del mod">
          <ac:chgData name="CRISTINA RODRIGUEZ RISCARDO" userId="S::cristina.rodriguezri@salud-juntaex.es::722933c1-64d2-4df8-81b2-27ad38d4af73" providerId="AD" clId="Web-{A0E8C089-8F71-2D46-C03E-C631DEBEA27C}" dt="2024-11-10T11:01:15.919" v="99"/>
          <ac:spMkLst>
            <pc:docMk/>
            <pc:sldMk cId="1992625832" sldId="261"/>
            <ac:spMk id="3" creationId="{A1306510-7135-543B-3A71-0E21EDD12AE5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1:34.826" v="101"/>
          <ac:spMkLst>
            <pc:docMk/>
            <pc:sldMk cId="1992625832" sldId="261"/>
            <ac:spMk id="9" creationId="{2B3F5881-9079-8CDB-FAEF-9D8145FCAE49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3:03.470" v="128" actId="20577"/>
          <ac:spMkLst>
            <pc:docMk/>
            <pc:sldMk cId="1992625832" sldId="261"/>
            <ac:spMk id="10" creationId="{DBBA262F-004D-FC17-523F-8272BB63F815}"/>
          </ac:spMkLst>
        </pc:spChg>
        <pc:picChg chg="del">
          <ac:chgData name="CRISTINA RODRIGUEZ RISCARDO" userId="S::cristina.rodriguezri@salud-juntaex.es::722933c1-64d2-4df8-81b2-27ad38d4af73" providerId="AD" clId="Web-{A0E8C089-8F71-2D46-C03E-C631DEBEA27C}" dt="2024-11-10T11:01:15.904" v="98"/>
          <ac:picMkLst>
            <pc:docMk/>
            <pc:sldMk cId="1992625832" sldId="261"/>
            <ac:picMk id="5" creationId="{AAD372A0-1808-5932-EC81-23FDF49C4A6F}"/>
          </ac:picMkLst>
        </pc:picChg>
        <pc:picChg chg="del">
          <ac:chgData name="CRISTINA RODRIGUEZ RISCARDO" userId="S::cristina.rodriguezri@salud-juntaex.es::722933c1-64d2-4df8-81b2-27ad38d4af73" providerId="AD" clId="Web-{A0E8C089-8F71-2D46-C03E-C631DEBEA27C}" dt="2024-11-10T11:01:15.904" v="96"/>
          <ac:picMkLst>
            <pc:docMk/>
            <pc:sldMk cId="1992625832" sldId="261"/>
            <ac:picMk id="7" creationId="{D1978E68-85BE-3CBF-B026-462C9396854F}"/>
          </ac:picMkLst>
        </pc:picChg>
        <pc:picChg chg="del">
          <ac:chgData name="CRISTINA RODRIGUEZ RISCARDO" userId="S::cristina.rodriguezri@salud-juntaex.es::722933c1-64d2-4df8-81b2-27ad38d4af73" providerId="AD" clId="Web-{A0E8C089-8F71-2D46-C03E-C631DEBEA27C}" dt="2024-11-10T11:01:15.904" v="95"/>
          <ac:picMkLst>
            <pc:docMk/>
            <pc:sldMk cId="1992625832" sldId="261"/>
            <ac:picMk id="8" creationId="{5CC7E62A-F574-A0F8-8F62-19889A53E0EE}"/>
          </ac:picMkLst>
        </pc:picChg>
        <pc:cxnChg chg="del">
          <ac:chgData name="CRISTINA RODRIGUEZ RISCARDO" userId="S::cristina.rodriguezri@salud-juntaex.es::722933c1-64d2-4df8-81b2-27ad38d4af73" providerId="AD" clId="Web-{A0E8C089-8F71-2D46-C03E-C631DEBEA27C}" dt="2024-11-10T11:01:15.904" v="97"/>
          <ac:cxnSpMkLst>
            <pc:docMk/>
            <pc:sldMk cId="1992625832" sldId="261"/>
            <ac:cxnSpMk id="6" creationId="{721FBCEC-9136-ED55-508A-4A162B87E0FD}"/>
          </ac:cxnSpMkLst>
        </pc:cxnChg>
      </pc:sldChg>
      <pc:sldChg chg="addSp delSp modSp">
        <pc:chgData name="CRISTINA RODRIGUEZ RISCARDO" userId="S::cristina.rodriguezri@salud-juntaex.es::722933c1-64d2-4df8-81b2-27ad38d4af73" providerId="AD" clId="Web-{A0E8C089-8F71-2D46-C03E-C631DEBEA27C}" dt="2024-11-10T19:00:33.092" v="517" actId="20577"/>
        <pc:sldMkLst>
          <pc:docMk/>
          <pc:sldMk cId="2214673955" sldId="262"/>
        </pc:sldMkLst>
        <pc:spChg chg="del mod">
          <ac:chgData name="CRISTINA RODRIGUEZ RISCARDO" userId="S::cristina.rodriguezri@salud-juntaex.es::722933c1-64d2-4df8-81b2-27ad38d4af73" providerId="AD" clId="Web-{A0E8C089-8F71-2D46-C03E-C631DEBEA27C}" dt="2024-11-10T11:05:06.802" v="163"/>
          <ac:spMkLst>
            <pc:docMk/>
            <pc:sldMk cId="2214673955" sldId="262"/>
            <ac:spMk id="3" creationId="{EC7DA24F-3869-9B40-30B3-CABC0B8C47D9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5:09.240" v="164"/>
          <ac:spMkLst>
            <pc:docMk/>
            <pc:sldMk cId="2214673955" sldId="262"/>
            <ac:spMk id="4" creationId="{15C215DE-88BD-7EF0-BF6F-8733899D956E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5:16.506" v="165"/>
          <ac:spMkLst>
            <pc:docMk/>
            <pc:sldMk cId="2214673955" sldId="262"/>
            <ac:spMk id="8" creationId="{EE5951A4-683A-09B3-48D3-1409F7DB95D2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9:00:33.092" v="517" actId="20577"/>
          <ac:spMkLst>
            <pc:docMk/>
            <pc:sldMk cId="2214673955" sldId="262"/>
            <ac:spMk id="10" creationId="{A0D46749-32D1-AC5D-2401-F0C9E35C3541}"/>
          </ac:spMkLst>
        </pc:spChg>
        <pc:picChg chg="del mod">
          <ac:chgData name="CRISTINA RODRIGUEZ RISCARDO" userId="S::cristina.rodriguezri@salud-juntaex.es::722933c1-64d2-4df8-81b2-27ad38d4af73" providerId="AD" clId="Web-{A0E8C089-8F71-2D46-C03E-C631DEBEA27C}" dt="2024-11-10T11:05:06.787" v="162"/>
          <ac:picMkLst>
            <pc:docMk/>
            <pc:sldMk cId="2214673955" sldId="262"/>
            <ac:picMk id="6" creationId="{2791C7D2-328B-4A09-4CDE-2A41314CFB74}"/>
          </ac:picMkLst>
        </pc:picChg>
        <pc:picChg chg="del mod">
          <ac:chgData name="CRISTINA RODRIGUEZ RISCARDO" userId="S::cristina.rodriguezri@salud-juntaex.es::722933c1-64d2-4df8-81b2-27ad38d4af73" providerId="AD" clId="Web-{A0E8C089-8F71-2D46-C03E-C631DEBEA27C}" dt="2024-11-10T11:05:06.787" v="161"/>
          <ac:picMkLst>
            <pc:docMk/>
            <pc:sldMk cId="2214673955" sldId="262"/>
            <ac:picMk id="7" creationId="{1F9761B7-8234-0057-D9FD-9B555079BD4A}"/>
          </ac:picMkLst>
        </pc:picChg>
      </pc:sldChg>
      <pc:sldChg chg="modSp">
        <pc:chgData name="CRISTINA RODRIGUEZ RISCARDO" userId="S::cristina.rodriguezri@salud-juntaex.es::722933c1-64d2-4df8-81b2-27ad38d4af73" providerId="AD" clId="Web-{A0E8C089-8F71-2D46-C03E-C631DEBEA27C}" dt="2024-11-10T11:06:13.742" v="184" actId="1076"/>
        <pc:sldMkLst>
          <pc:docMk/>
          <pc:sldMk cId="1808709644" sldId="263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1:05:43.476" v="177" actId="20577"/>
          <ac:spMkLst>
            <pc:docMk/>
            <pc:sldMk cId="1808709644" sldId="263"/>
            <ac:spMk id="3" creationId="{3ADDDC9E-8C3D-F47F-B09B-1E72523C2E40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5:51.898" v="179" actId="1076"/>
          <ac:spMkLst>
            <pc:docMk/>
            <pc:sldMk cId="1808709644" sldId="263"/>
            <ac:spMk id="11" creationId="{69B31753-F0AF-96E1-39F4-34FEA929A4D3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6:13.742" v="184" actId="1076"/>
          <ac:spMkLst>
            <pc:docMk/>
            <pc:sldMk cId="1808709644" sldId="263"/>
            <ac:spMk id="12" creationId="{9E9F26F9-E5AE-8265-6A97-CE29593657FA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6:02.164" v="181" actId="1076"/>
          <ac:spMkLst>
            <pc:docMk/>
            <pc:sldMk cId="1808709644" sldId="263"/>
            <ac:spMk id="13" creationId="{336C8E82-5417-E66F-14A6-368C2C46E94E}"/>
          </ac:spMkLst>
        </pc:spChg>
        <pc:picChg chg="mod">
          <ac:chgData name="CRISTINA RODRIGUEZ RISCARDO" userId="S::cristina.rodriguezri@salud-juntaex.es::722933c1-64d2-4df8-81b2-27ad38d4af73" providerId="AD" clId="Web-{A0E8C089-8F71-2D46-C03E-C631DEBEA27C}" dt="2024-11-10T11:05:48.366" v="178" actId="1076"/>
          <ac:picMkLst>
            <pc:docMk/>
            <pc:sldMk cId="1808709644" sldId="263"/>
            <ac:picMk id="8" creationId="{160F0807-829E-09F9-7C97-F11EC29C73F2}"/>
          </ac:picMkLst>
        </pc:picChg>
        <pc:picChg chg="mod">
          <ac:chgData name="CRISTINA RODRIGUEZ RISCARDO" userId="S::cristina.rodriguezri@salud-juntaex.es::722933c1-64d2-4df8-81b2-27ad38d4af73" providerId="AD" clId="Web-{A0E8C089-8F71-2D46-C03E-C631DEBEA27C}" dt="2024-11-10T11:06:09.648" v="183" actId="1076"/>
          <ac:picMkLst>
            <pc:docMk/>
            <pc:sldMk cId="1808709644" sldId="263"/>
            <ac:picMk id="9" creationId="{A9B988AF-C738-A03C-A23E-13A8877C4FCF}"/>
          </ac:picMkLst>
        </pc:picChg>
        <pc:picChg chg="mod">
          <ac:chgData name="CRISTINA RODRIGUEZ RISCARDO" userId="S::cristina.rodriguezri@salud-juntaex.es::722933c1-64d2-4df8-81b2-27ad38d4af73" providerId="AD" clId="Web-{A0E8C089-8F71-2D46-C03E-C631DEBEA27C}" dt="2024-11-10T11:05:57.273" v="180" actId="1076"/>
          <ac:picMkLst>
            <pc:docMk/>
            <pc:sldMk cId="1808709644" sldId="263"/>
            <ac:picMk id="10" creationId="{798DCF0F-9C21-38B9-2177-D111A53E6939}"/>
          </ac:picMkLst>
        </pc:picChg>
      </pc:sldChg>
      <pc:sldChg chg="modSp">
        <pc:chgData name="CRISTINA RODRIGUEZ RISCARDO" userId="S::cristina.rodriguezri@salud-juntaex.es::722933c1-64d2-4df8-81b2-27ad38d4af73" providerId="AD" clId="Web-{A0E8C089-8F71-2D46-C03E-C631DEBEA27C}" dt="2024-11-10T11:08:19.387" v="249" actId="1076"/>
        <pc:sldMkLst>
          <pc:docMk/>
          <pc:sldMk cId="917977083" sldId="264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1:08:19.293" v="240" actId="1076"/>
          <ac:spMkLst>
            <pc:docMk/>
            <pc:sldMk cId="917977083" sldId="264"/>
            <ac:spMk id="3" creationId="{FBEC7A66-A953-BB5C-419D-6E2BDDA7CF2C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72" v="244" actId="1076"/>
          <ac:spMkLst>
            <pc:docMk/>
            <pc:sldMk cId="917977083" sldId="264"/>
            <ac:spMk id="10" creationId="{ACE05E85-A680-4B19-34E0-319E0EAAC806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72" v="245" actId="1076"/>
          <ac:spMkLst>
            <pc:docMk/>
            <pc:sldMk cId="917977083" sldId="264"/>
            <ac:spMk id="11" creationId="{4408A221-A2FB-F98D-BDBB-61643A6C8CB1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87" v="246" actId="1076"/>
          <ac:spMkLst>
            <pc:docMk/>
            <pc:sldMk cId="917977083" sldId="264"/>
            <ac:spMk id="12" creationId="{76B2299E-D32D-6B72-948C-16B0DECF0217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87" v="247" actId="1076"/>
          <ac:spMkLst>
            <pc:docMk/>
            <pc:sldMk cId="917977083" sldId="264"/>
            <ac:spMk id="13" creationId="{78556F9F-C2FF-2E71-6371-1BD22073953D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87" v="248" actId="1076"/>
          <ac:spMkLst>
            <pc:docMk/>
            <pc:sldMk cId="917977083" sldId="264"/>
            <ac:spMk id="14" creationId="{D54F7637-DC30-E8B6-DA22-40992DCEA37A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1:08:19.387" v="249" actId="1076"/>
          <ac:spMkLst>
            <pc:docMk/>
            <pc:sldMk cId="917977083" sldId="264"/>
            <ac:spMk id="15" creationId="{7A8B90F3-C488-F96A-943D-A6B3EE19BA71}"/>
          </ac:spMkLst>
        </pc:spChg>
        <pc:picChg chg="mod">
          <ac:chgData name="CRISTINA RODRIGUEZ RISCARDO" userId="S::cristina.rodriguezri@salud-juntaex.es::722933c1-64d2-4df8-81b2-27ad38d4af73" providerId="AD" clId="Web-{A0E8C089-8F71-2D46-C03E-C631DEBEA27C}" dt="2024-11-10T11:08:19.309" v="241" actId="1076"/>
          <ac:picMkLst>
            <pc:docMk/>
            <pc:sldMk cId="917977083" sldId="264"/>
            <ac:picMk id="6" creationId="{6C97701B-3A25-BAA0-9A14-7EF76BC18D93}"/>
          </ac:picMkLst>
        </pc:picChg>
        <pc:picChg chg="mod">
          <ac:chgData name="CRISTINA RODRIGUEZ RISCARDO" userId="S::cristina.rodriguezri@salud-juntaex.es::722933c1-64d2-4df8-81b2-27ad38d4af73" providerId="AD" clId="Web-{A0E8C089-8F71-2D46-C03E-C631DEBEA27C}" dt="2024-11-10T11:08:19.340" v="242" actId="1076"/>
          <ac:picMkLst>
            <pc:docMk/>
            <pc:sldMk cId="917977083" sldId="264"/>
            <ac:picMk id="7" creationId="{676C4F8D-5EDB-F3D7-C2D8-A8D12156A252}"/>
          </ac:picMkLst>
        </pc:picChg>
        <pc:picChg chg="mod">
          <ac:chgData name="CRISTINA RODRIGUEZ RISCARDO" userId="S::cristina.rodriguezri@salud-juntaex.es::722933c1-64d2-4df8-81b2-27ad38d4af73" providerId="AD" clId="Web-{A0E8C089-8F71-2D46-C03E-C631DEBEA27C}" dt="2024-11-10T11:08:19.372" v="243" actId="1076"/>
          <ac:picMkLst>
            <pc:docMk/>
            <pc:sldMk cId="917977083" sldId="264"/>
            <ac:picMk id="8" creationId="{88905460-369B-353E-B010-E6439F5B2D66}"/>
          </ac:picMkLst>
        </pc:picChg>
      </pc:sldChg>
      <pc:sldChg chg="modSp">
        <pc:chgData name="CRISTINA RODRIGUEZ RISCARDO" userId="S::cristina.rodriguezri@salud-juntaex.es::722933c1-64d2-4df8-81b2-27ad38d4af73" providerId="AD" clId="Web-{A0E8C089-8F71-2D46-C03E-C631DEBEA27C}" dt="2024-11-10T18:08:56.389" v="368" actId="20577"/>
        <pc:sldMkLst>
          <pc:docMk/>
          <pc:sldMk cId="4152765986" sldId="265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1:09:05.733" v="273" actId="1076"/>
          <ac:spMkLst>
            <pc:docMk/>
            <pc:sldMk cId="4152765986" sldId="265"/>
            <ac:spMk id="3" creationId="{C691A849-6747-25B1-8308-F32271DF3884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8:08:56.389" v="368" actId="20577"/>
          <ac:spMkLst>
            <pc:docMk/>
            <pc:sldMk cId="4152765986" sldId="265"/>
            <ac:spMk id="7" creationId="{0C33A2D6-DDF6-2D5C-D4DF-C26D2AD5BB40}"/>
          </ac:spMkLst>
        </pc:spChg>
        <pc:picChg chg="mod">
          <ac:chgData name="CRISTINA RODRIGUEZ RISCARDO" userId="S::cristina.rodriguezri@salud-juntaex.es::722933c1-64d2-4df8-81b2-27ad38d4af73" providerId="AD" clId="Web-{A0E8C089-8F71-2D46-C03E-C631DEBEA27C}" dt="2024-11-10T11:09:05.717" v="271" actId="1076"/>
          <ac:picMkLst>
            <pc:docMk/>
            <pc:sldMk cId="4152765986" sldId="265"/>
            <ac:picMk id="6" creationId="{77952509-27B8-5FFD-6AA6-3DD6721D95D2}"/>
          </ac:picMkLst>
        </pc:picChg>
      </pc:sldChg>
      <pc:sldChg chg="modSp">
        <pc:chgData name="CRISTINA RODRIGUEZ RISCARDO" userId="S::cristina.rodriguezri@salud-juntaex.es::722933c1-64d2-4df8-81b2-27ad38d4af73" providerId="AD" clId="Web-{A0E8C089-8F71-2D46-C03E-C631DEBEA27C}" dt="2024-11-10T17:50:04.537" v="333" actId="20577"/>
        <pc:sldMkLst>
          <pc:docMk/>
          <pc:sldMk cId="7295001" sldId="266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1:09:12.311" v="274" actId="1076"/>
          <ac:spMkLst>
            <pc:docMk/>
            <pc:sldMk cId="7295001" sldId="266"/>
            <ac:spMk id="5" creationId="{27885BEA-72F8-1A45-F9C5-9EEFCFAE032B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7:50:04.537" v="333" actId="20577"/>
          <ac:spMkLst>
            <pc:docMk/>
            <pc:sldMk cId="7295001" sldId="266"/>
            <ac:spMk id="11" creationId="{5491503B-F4E7-9AAE-FABA-259D84BF950B}"/>
          </ac:spMkLst>
        </pc:spChg>
        <pc:picChg chg="mod">
          <ac:chgData name="CRISTINA RODRIGUEZ RISCARDO" userId="S::cristina.rodriguezri@salud-juntaex.es::722933c1-64d2-4df8-81b2-27ad38d4af73" providerId="AD" clId="Web-{A0E8C089-8F71-2D46-C03E-C631DEBEA27C}" dt="2024-11-10T11:09:12.342" v="276" actId="1076"/>
          <ac:picMkLst>
            <pc:docMk/>
            <pc:sldMk cId="7295001" sldId="266"/>
            <ac:picMk id="12" creationId="{5B3A7B1E-5125-F4D5-5EC2-31F19C487776}"/>
          </ac:picMkLst>
        </pc:picChg>
      </pc:sldChg>
      <pc:sldChg chg="modSp">
        <pc:chgData name="CRISTINA RODRIGUEZ RISCARDO" userId="S::cristina.rodriguezri@salud-juntaex.es::722933c1-64d2-4df8-81b2-27ad38d4af73" providerId="AD" clId="Web-{A0E8C089-8F71-2D46-C03E-C631DEBEA27C}" dt="2024-11-10T17:50:54.945" v="350" actId="20577"/>
        <pc:sldMkLst>
          <pc:docMk/>
          <pc:sldMk cId="857691423" sldId="267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1:09:53.297" v="294" actId="1076"/>
          <ac:spMkLst>
            <pc:docMk/>
            <pc:sldMk cId="857691423" sldId="267"/>
            <ac:spMk id="5" creationId="{69A7862E-19AD-B1EE-5161-D1543D3CFF71}"/>
          </ac:spMkLst>
        </pc:spChg>
        <pc:spChg chg="mod">
          <ac:chgData name="CRISTINA RODRIGUEZ RISCARDO" userId="S::cristina.rodriguezri@salud-juntaex.es::722933c1-64d2-4df8-81b2-27ad38d4af73" providerId="AD" clId="Web-{A0E8C089-8F71-2D46-C03E-C631DEBEA27C}" dt="2024-11-10T17:50:54.945" v="350" actId="20577"/>
          <ac:spMkLst>
            <pc:docMk/>
            <pc:sldMk cId="857691423" sldId="267"/>
            <ac:spMk id="11" creationId="{51CF82F8-40C8-0E1A-D6DB-FF4C4D947809}"/>
          </ac:spMkLst>
        </pc:spChg>
        <pc:picChg chg="mod">
          <ac:chgData name="CRISTINA RODRIGUEZ RISCARDO" userId="S::cristina.rodriguezri@salud-juntaex.es::722933c1-64d2-4df8-81b2-27ad38d4af73" providerId="AD" clId="Web-{A0E8C089-8F71-2D46-C03E-C631DEBEA27C}" dt="2024-11-10T11:09:53.344" v="296" actId="1076"/>
          <ac:picMkLst>
            <pc:docMk/>
            <pc:sldMk cId="857691423" sldId="267"/>
            <ac:picMk id="13" creationId="{98B2BD7A-9AF2-77C3-F0A5-208300F89252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1:07:02.869" v="203" actId="1076"/>
        <pc:sldMkLst>
          <pc:docMk/>
          <pc:sldMk cId="720965461" sldId="272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1:00:52.122" v="84"/>
          <ac:spMkLst>
            <pc:docMk/>
            <pc:sldMk cId="720965461" sldId="272"/>
            <ac:spMk id="2" creationId="{EEE09E74-5BD3-7C25-4BEF-F0DBC707880D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1:00:52.122" v="83"/>
          <ac:spMkLst>
            <pc:docMk/>
            <pc:sldMk cId="720965461" sldId="272"/>
            <ac:spMk id="3" creationId="{FEB88CB6-673D-987C-ABF4-7C4975BE24EA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6:46.837" v="195"/>
          <ac:spMkLst>
            <pc:docMk/>
            <pc:sldMk cId="720965461" sldId="272"/>
            <ac:spMk id="5" creationId="{D983B701-30F6-F655-F4A9-A4830916EEB8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7:02.869" v="203" actId="1076"/>
          <ac:spMkLst>
            <pc:docMk/>
            <pc:sldMk cId="720965461" sldId="272"/>
            <ac:spMk id="7" creationId="{79880F6B-A89D-F3B3-CBDA-E9F46A3EC11B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6:50.165" v="196"/>
          <ac:spMkLst>
            <pc:docMk/>
            <pc:sldMk cId="720965461" sldId="272"/>
            <ac:spMk id="17" creationId="{6F9FF441-AB1D-B466-0162-114E4F21A895}"/>
          </ac:spMkLst>
        </pc:spChg>
        <pc:picChg chg="add mod">
          <ac:chgData name="CRISTINA RODRIGUEZ RISCARDO" userId="S::cristina.rodriguezri@salud-juntaex.es::722933c1-64d2-4df8-81b2-27ad38d4af73" providerId="AD" clId="Web-{A0E8C089-8F71-2D46-C03E-C631DEBEA27C}" dt="2024-11-10T11:07:02.822" v="199" actId="1076"/>
          <ac:picMkLst>
            <pc:docMk/>
            <pc:sldMk cId="720965461" sldId="272"/>
            <ac:picMk id="9" creationId="{00C8A10B-253D-ED29-B679-C50EE7CAF571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1:07:02.853" v="201" actId="1076"/>
          <ac:picMkLst>
            <pc:docMk/>
            <pc:sldMk cId="720965461" sldId="272"/>
            <ac:picMk id="13" creationId="{30965F33-A7C4-1E47-931B-6A1925468B2D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1:07:02.853" v="202" actId="1076"/>
          <ac:picMkLst>
            <pc:docMk/>
            <pc:sldMk cId="720965461" sldId="272"/>
            <ac:picMk id="15" creationId="{E0B61A47-0700-65D0-C427-1D46A13885F0}"/>
          </ac:picMkLst>
        </pc:picChg>
        <pc:cxnChg chg="add mod">
          <ac:chgData name="CRISTINA RODRIGUEZ RISCARDO" userId="S::cristina.rodriguezri@salud-juntaex.es::722933c1-64d2-4df8-81b2-27ad38d4af73" providerId="AD" clId="Web-{A0E8C089-8F71-2D46-C03E-C631DEBEA27C}" dt="2024-11-10T11:07:02.838" v="200" actId="1076"/>
          <ac:cxnSpMkLst>
            <pc:docMk/>
            <pc:sldMk cId="720965461" sldId="272"/>
            <ac:cxnSpMk id="11" creationId="{8F29AD1C-4F67-BDE0-3F37-ADB54468EB28}"/>
          </ac:cxnSpMkLst>
        </pc:cxn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1:04:20.895" v="150" actId="20577"/>
        <pc:sldMkLst>
          <pc:docMk/>
          <pc:sldMk cId="618243966" sldId="273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1:03:35.956" v="131"/>
          <ac:spMkLst>
            <pc:docMk/>
            <pc:sldMk cId="618243966" sldId="273"/>
            <ac:spMk id="2" creationId="{2A180DCE-7CB7-D63E-E7D1-04E1F83FCB79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1:03:35.956" v="130"/>
          <ac:spMkLst>
            <pc:docMk/>
            <pc:sldMk cId="618243966" sldId="273"/>
            <ac:spMk id="3" creationId="{A147DA10-3B38-C2B1-D829-CB9D8B9CCAC9}"/>
          </ac:spMkLst>
        </pc:spChg>
        <pc:spChg chg="add del">
          <ac:chgData name="CRISTINA RODRIGUEZ RISCARDO" userId="S::cristina.rodriguezri@salud-juntaex.es::722933c1-64d2-4df8-81b2-27ad38d4af73" providerId="AD" clId="Web-{A0E8C089-8F71-2D46-C03E-C631DEBEA27C}" dt="2024-11-10T11:03:48.987" v="138"/>
          <ac:spMkLst>
            <pc:docMk/>
            <pc:sldMk cId="618243966" sldId="273"/>
            <ac:spMk id="4" creationId="{823F5467-BDEA-4850-C2E2-152E58DA50F1}"/>
          </ac:spMkLst>
        </pc:spChg>
        <pc:spChg chg="add del">
          <ac:chgData name="CRISTINA RODRIGUEZ RISCARDO" userId="S::cristina.rodriguezri@salud-juntaex.es::722933c1-64d2-4df8-81b2-27ad38d4af73" providerId="AD" clId="Web-{A0E8C089-8F71-2D46-C03E-C631DEBEA27C}" dt="2024-11-10T11:03:44.971" v="137"/>
          <ac:spMkLst>
            <pc:docMk/>
            <pc:sldMk cId="618243966" sldId="273"/>
            <ac:spMk id="5" creationId="{A1306510-7135-543B-3A71-0E21EDD12AE5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3:55.300" v="139"/>
          <ac:spMkLst>
            <pc:docMk/>
            <pc:sldMk cId="618243966" sldId="273"/>
            <ac:spMk id="11" creationId="{432E39D2-9CC8-8CC8-BF82-950B6BE140EA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4:20.895" v="150" actId="20577"/>
          <ac:spMkLst>
            <pc:docMk/>
            <pc:sldMk cId="618243966" sldId="273"/>
            <ac:spMk id="13" creationId="{384E040D-FECA-E902-286C-143AD5D2A364}"/>
          </ac:spMkLst>
        </pc:spChg>
        <pc:picChg chg="add del">
          <ac:chgData name="CRISTINA RODRIGUEZ RISCARDO" userId="S::cristina.rodriguezri@salud-juntaex.es::722933c1-64d2-4df8-81b2-27ad38d4af73" providerId="AD" clId="Web-{A0E8C089-8F71-2D46-C03E-C631DEBEA27C}" dt="2024-11-10T11:03:44.971" v="136"/>
          <ac:picMkLst>
            <pc:docMk/>
            <pc:sldMk cId="618243966" sldId="273"/>
            <ac:picMk id="6" creationId="{AAD372A0-1808-5932-EC81-23FDF49C4A6F}"/>
          </ac:picMkLst>
        </pc:picChg>
        <pc:picChg chg="add del">
          <ac:chgData name="CRISTINA RODRIGUEZ RISCARDO" userId="S::cristina.rodriguezri@salud-juntaex.es::722933c1-64d2-4df8-81b2-27ad38d4af73" providerId="AD" clId="Web-{A0E8C089-8F71-2D46-C03E-C631DEBEA27C}" dt="2024-11-10T11:03:44.971" v="134"/>
          <ac:picMkLst>
            <pc:docMk/>
            <pc:sldMk cId="618243966" sldId="273"/>
            <ac:picMk id="8" creationId="{D1978E68-85BE-3CBF-B026-462C9396854F}"/>
          </ac:picMkLst>
        </pc:picChg>
        <pc:picChg chg="add del">
          <ac:chgData name="CRISTINA RODRIGUEZ RISCARDO" userId="S::cristina.rodriguezri@salud-juntaex.es::722933c1-64d2-4df8-81b2-27ad38d4af73" providerId="AD" clId="Web-{A0E8C089-8F71-2D46-C03E-C631DEBEA27C}" dt="2024-11-10T11:03:44.971" v="133"/>
          <ac:picMkLst>
            <pc:docMk/>
            <pc:sldMk cId="618243966" sldId="273"/>
            <ac:picMk id="9" creationId="{5CC7E62A-F574-A0F8-8F62-19889A53E0EE}"/>
          </ac:picMkLst>
        </pc:picChg>
        <pc:cxnChg chg="add del">
          <ac:chgData name="CRISTINA RODRIGUEZ RISCARDO" userId="S::cristina.rodriguezri@salud-juntaex.es::722933c1-64d2-4df8-81b2-27ad38d4af73" providerId="AD" clId="Web-{A0E8C089-8F71-2D46-C03E-C631DEBEA27C}" dt="2024-11-10T11:03:44.971" v="135"/>
          <ac:cxnSpMkLst>
            <pc:docMk/>
            <pc:sldMk cId="618243966" sldId="273"/>
            <ac:cxnSpMk id="7" creationId="{721FBCEC-9136-ED55-508A-4A162B87E0FD}"/>
          </ac:cxnSpMkLst>
        </pc:cxn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1:07:40.026" v="213" actId="1076"/>
        <pc:sldMkLst>
          <pc:docMk/>
          <pc:sldMk cId="4050281312" sldId="274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1:04:37.817" v="154"/>
          <ac:spMkLst>
            <pc:docMk/>
            <pc:sldMk cId="4050281312" sldId="274"/>
            <ac:spMk id="2" creationId="{BA3D0641-B918-8DA5-5512-01CCC15397F6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1:04:37.817" v="153"/>
          <ac:spMkLst>
            <pc:docMk/>
            <pc:sldMk cId="4050281312" sldId="274"/>
            <ac:spMk id="3" creationId="{2487882F-6E16-520E-D45D-E51147611749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7:14.369" v="204"/>
          <ac:spMkLst>
            <pc:docMk/>
            <pc:sldMk cId="4050281312" sldId="274"/>
            <ac:spMk id="5" creationId="{734D3E86-9D16-8B6A-437B-85E2833537F7}"/>
          </ac:spMkLst>
        </pc:spChg>
        <pc:spChg chg="add del">
          <ac:chgData name="CRISTINA RODRIGUEZ RISCARDO" userId="S::cristina.rodriguezri@salud-juntaex.es::722933c1-64d2-4df8-81b2-27ad38d4af73" providerId="AD" clId="Web-{A0E8C089-8F71-2D46-C03E-C631DEBEA27C}" dt="2024-11-10T11:04:41.223" v="157"/>
          <ac:spMkLst>
            <pc:docMk/>
            <pc:sldMk cId="4050281312" sldId="274"/>
            <ac:spMk id="7" creationId="{992FBFF7-0026-6151-3E6C-E9DE8639E3C6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4:47.786" v="158"/>
          <ac:spMkLst>
            <pc:docMk/>
            <pc:sldMk cId="4050281312" sldId="274"/>
            <ac:spMk id="9" creationId="{AAD4785F-A2F8-6BA8-80D3-1D006DD0F134}"/>
          </ac:spMkLst>
        </pc:spChg>
        <pc:spChg chg="add del mod">
          <ac:chgData name="CRISTINA RODRIGUEZ RISCARDO" userId="S::cristina.rodriguezri@salud-juntaex.es::722933c1-64d2-4df8-81b2-27ad38d4af73" providerId="AD" clId="Web-{A0E8C089-8F71-2D46-C03E-C631DEBEA27C}" dt="2024-11-10T11:07:16.869" v="205"/>
          <ac:spMkLst>
            <pc:docMk/>
            <pc:sldMk cId="4050281312" sldId="274"/>
            <ac:spMk id="15" creationId="{1675F649-66AD-6574-034B-4AC64C9A49D1}"/>
          </ac:spMkLst>
        </pc:spChg>
        <pc:picChg chg="add mod">
          <ac:chgData name="CRISTINA RODRIGUEZ RISCARDO" userId="S::cristina.rodriguezri@salud-juntaex.es::722933c1-64d2-4df8-81b2-27ad38d4af73" providerId="AD" clId="Web-{A0E8C089-8F71-2D46-C03E-C631DEBEA27C}" dt="2024-11-10T11:07:33.604" v="210" actId="1076"/>
          <ac:picMkLst>
            <pc:docMk/>
            <pc:sldMk cId="4050281312" sldId="274"/>
            <ac:picMk id="11" creationId="{8C74C5A1-D864-8339-B6C9-B3585F1AC8ED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1:07:40.026" v="213" actId="1076"/>
          <ac:picMkLst>
            <pc:docMk/>
            <pc:sldMk cId="4050281312" sldId="274"/>
            <ac:picMk id="13" creationId="{883FCD63-9C61-F07D-681F-4D942CC22BC7}"/>
          </ac:picMkLst>
        </pc:pic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1:08:05.605" v="227" actId="20577"/>
        <pc:sldMkLst>
          <pc:docMk/>
          <pc:sldMk cId="2610042181" sldId="275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1:06:27.227" v="187"/>
          <ac:spMkLst>
            <pc:docMk/>
            <pc:sldMk cId="2610042181" sldId="275"/>
            <ac:spMk id="2" creationId="{12AFE40E-D137-3ACD-394C-975A74749184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1:06:27.227" v="186"/>
          <ac:spMkLst>
            <pc:docMk/>
            <pc:sldMk cId="2610042181" sldId="275"/>
            <ac:spMk id="3" creationId="{4552D2A7-D7B9-653B-5F0E-B94DC61A1489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6:27.790" v="188"/>
          <ac:spMkLst>
            <pc:docMk/>
            <pc:sldMk cId="2610042181" sldId="275"/>
            <ac:spMk id="5" creationId="{9FE404C3-00BD-AAAE-4E79-AC23591748AE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8:05.605" v="227" actId="20577"/>
          <ac:spMkLst>
            <pc:docMk/>
            <pc:sldMk cId="2610042181" sldId="275"/>
            <ac:spMk id="7" creationId="{78DA1A77-A186-CC79-B477-AB38FA8FB52C}"/>
          </ac:spMkLst>
        </pc:sp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1:08:48.701" v="268" actId="20577"/>
        <pc:sldMkLst>
          <pc:docMk/>
          <pc:sldMk cId="1846812825" sldId="276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1:08:30.622" v="252"/>
          <ac:spMkLst>
            <pc:docMk/>
            <pc:sldMk cId="1846812825" sldId="276"/>
            <ac:spMk id="2" creationId="{59EE18B6-3BEE-84AE-9D98-9CA7C19D1214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1:08:30.622" v="251"/>
          <ac:spMkLst>
            <pc:docMk/>
            <pc:sldMk cId="1846812825" sldId="276"/>
            <ac:spMk id="3" creationId="{150BFD70-7CA8-10B0-55B1-2748BCDD515B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8:31.169" v="253"/>
          <ac:spMkLst>
            <pc:docMk/>
            <pc:sldMk cId="1846812825" sldId="276"/>
            <ac:spMk id="5" creationId="{08AE2D00-CEA0-77FD-0D2D-DF1E842C4FFD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1:08:48.701" v="268" actId="20577"/>
          <ac:spMkLst>
            <pc:docMk/>
            <pc:sldMk cId="1846812825" sldId="276"/>
            <ac:spMk id="7" creationId="{4A1F988F-22A2-2ECD-6D6C-0025B82F49C8}"/>
          </ac:spMkLst>
        </pc:spChg>
      </pc:sldChg>
      <pc:sldChg chg="addSp delSp modSp new">
        <pc:chgData name="CRISTINA RODRIGUEZ RISCARDO" userId="S::cristina.rodriguezri@salud-juntaex.es::722933c1-64d2-4df8-81b2-27ad38d4af73" providerId="AD" clId="Web-{A0E8C089-8F71-2D46-C03E-C631DEBEA27C}" dt="2024-11-10T18:46:55.250" v="424"/>
        <pc:sldMkLst>
          <pc:docMk/>
          <pc:sldMk cId="1225155124" sldId="277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8:31:13.296" v="378" actId="20577"/>
          <ac:spMkLst>
            <pc:docMk/>
            <pc:sldMk cId="1225155124" sldId="277"/>
            <ac:spMk id="2" creationId="{C91C9630-EEB2-0E37-A368-6CB2DC29FC70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8:34:37.662" v="390"/>
          <ac:spMkLst>
            <pc:docMk/>
            <pc:sldMk cId="1225155124" sldId="277"/>
            <ac:spMk id="3" creationId="{DC03ABEB-CBDC-EBD3-8DA5-6F09E469A437}"/>
          </ac:spMkLst>
        </pc:spChg>
        <pc:picChg chg="add mod ord">
          <ac:chgData name="CRISTINA RODRIGUEZ RISCARDO" userId="S::cristina.rodriguezri@salud-juntaex.es::722933c1-64d2-4df8-81b2-27ad38d4af73" providerId="AD" clId="Web-{A0E8C089-8F71-2D46-C03E-C631DEBEA27C}" dt="2024-11-10T18:46:16.921" v="419" actId="1076"/>
          <ac:picMkLst>
            <pc:docMk/>
            <pc:sldMk cId="1225155124" sldId="277"/>
            <ac:picMk id="4" creationId="{8C337B5A-5278-D346-DB44-A360ACC50F1C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46:18.640" v="420" actId="1076"/>
          <ac:picMkLst>
            <pc:docMk/>
            <pc:sldMk cId="1225155124" sldId="277"/>
            <ac:picMk id="5" creationId="{F852B748-6407-4EFC-3AEB-3EE738C7F835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46:24.687" v="421" actId="1076"/>
          <ac:picMkLst>
            <pc:docMk/>
            <pc:sldMk cId="1225155124" sldId="277"/>
            <ac:picMk id="6" creationId="{11E35D72-289C-AE73-CC8E-1A426E4853B5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46:55.250" v="424"/>
          <ac:picMkLst>
            <pc:docMk/>
            <pc:sldMk cId="1225155124" sldId="277"/>
            <ac:picMk id="7" creationId="{772238D4-2F9B-3171-3EDE-E3898C1EA266}"/>
          </ac:picMkLst>
        </pc:picChg>
      </pc:sldChg>
      <pc:sldChg chg="modSp new del">
        <pc:chgData name="CRISTINA RODRIGUEZ RISCARDO" userId="S::cristina.rodriguezri@salud-juntaex.es::722933c1-64d2-4df8-81b2-27ad38d4af73" providerId="AD" clId="Web-{A0E8C089-8F71-2D46-C03E-C631DEBEA27C}" dt="2024-11-10T18:47:19.360" v="425"/>
        <pc:sldMkLst>
          <pc:docMk/>
          <pc:sldMk cId="1946289548" sldId="278"/>
        </pc:sldMkLst>
        <pc:spChg chg="mod">
          <ac:chgData name="CRISTINA RODRIGUEZ RISCARDO" userId="S::cristina.rodriguezri@salud-juntaex.es::722933c1-64d2-4df8-81b2-27ad38d4af73" providerId="AD" clId="Web-{A0E8C089-8F71-2D46-C03E-C631DEBEA27C}" dt="2024-11-10T18:32:13.235" v="389" actId="20577"/>
          <ac:spMkLst>
            <pc:docMk/>
            <pc:sldMk cId="1946289548" sldId="278"/>
            <ac:spMk id="2" creationId="{BCDBD7C3-965F-4D25-015D-B944C3155D12}"/>
          </ac:spMkLst>
        </pc:spChg>
      </pc:sldChg>
      <pc:sldChg chg="addSp delSp modSp new mod setBg">
        <pc:chgData name="CRISTINA RODRIGUEZ RISCARDO" userId="S::cristina.rodriguezri@salud-juntaex.es::722933c1-64d2-4df8-81b2-27ad38d4af73" providerId="AD" clId="Web-{A0E8C089-8F71-2D46-C03E-C631DEBEA27C}" dt="2024-11-10T18:59:40.684" v="514" actId="1076"/>
        <pc:sldMkLst>
          <pc:docMk/>
          <pc:sldMk cId="3040103039" sldId="278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8:47:28.517" v="427"/>
          <ac:spMkLst>
            <pc:docMk/>
            <pc:sldMk cId="3040103039" sldId="278"/>
            <ac:spMk id="2" creationId="{9FBE7889-9A80-D49D-792A-F752F371764D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8:47:30.626" v="428"/>
          <ac:spMkLst>
            <pc:docMk/>
            <pc:sldMk cId="3040103039" sldId="278"/>
            <ac:spMk id="3" creationId="{A389C502-2B57-114A-F3F8-FBB2EB5C46D7}"/>
          </ac:spMkLst>
        </pc:spChg>
        <pc:spChg chg="add mod">
          <ac:chgData name="CRISTINA RODRIGUEZ RISCARDO" userId="S::cristina.rodriguezri@salud-juntaex.es::722933c1-64d2-4df8-81b2-27ad38d4af73" providerId="AD" clId="Web-{A0E8C089-8F71-2D46-C03E-C631DEBEA27C}" dt="2024-11-10T18:56:35.630" v="478" actId="20577"/>
          <ac:spMkLst>
            <pc:docMk/>
            <pc:sldMk cId="3040103039" sldId="278"/>
            <ac:spMk id="6" creationId="{8BF5F432-8E3C-B863-EAD9-A4E411B6777B}"/>
          </ac:spMkLst>
        </pc:spChg>
        <pc:spChg chg="add del">
          <ac:chgData name="CRISTINA RODRIGUEZ RISCARDO" userId="S::cristina.rodriguezri@salud-juntaex.es::722933c1-64d2-4df8-81b2-27ad38d4af73" providerId="AD" clId="Web-{A0E8C089-8F71-2D46-C03E-C631DEBEA27C}" dt="2024-11-10T18:54:23.891" v="441"/>
          <ac:spMkLst>
            <pc:docMk/>
            <pc:sldMk cId="3040103039" sldId="278"/>
            <ac:spMk id="10" creationId="{42A4FC2C-047E-45A5-965D-8E1E3BF09BC6}"/>
          </ac:spMkLst>
        </pc:spChg>
        <pc:picChg chg="add del mod">
          <ac:chgData name="CRISTINA RODRIGUEZ RISCARDO" userId="S::cristina.rodriguezri@salud-juntaex.es::722933c1-64d2-4df8-81b2-27ad38d4af73" providerId="AD" clId="Web-{A0E8C089-8F71-2D46-C03E-C631DEBEA27C}" dt="2024-11-10T18:52:58.450" v="430"/>
          <ac:picMkLst>
            <pc:docMk/>
            <pc:sldMk cId="3040103039" sldId="278"/>
            <ac:picMk id="4" creationId="{1441F3FC-EE25-2F91-41A7-AD3567C3F1B3}"/>
          </ac:picMkLst>
        </pc:picChg>
        <pc:picChg chg="add mod modCrop">
          <ac:chgData name="CRISTINA RODRIGUEZ RISCARDO" userId="S::cristina.rodriguezri@salud-juntaex.es::722933c1-64d2-4df8-81b2-27ad38d4af73" providerId="AD" clId="Web-{A0E8C089-8F71-2D46-C03E-C631DEBEA27C}" dt="2024-11-10T18:56:28.239" v="477" actId="1076"/>
          <ac:picMkLst>
            <pc:docMk/>
            <pc:sldMk cId="3040103039" sldId="278"/>
            <ac:picMk id="5" creationId="{3E4D5038-0C5C-F88E-BACB-30E57D4CDFE2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12.402" v="502" actId="1076"/>
          <ac:picMkLst>
            <pc:docMk/>
            <pc:sldMk cId="3040103039" sldId="278"/>
            <ac:picMk id="8" creationId="{B9C623F3-D41D-F420-D347-6ABE5BCDC911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15.746" v="504" actId="1076"/>
          <ac:picMkLst>
            <pc:docMk/>
            <pc:sldMk cId="3040103039" sldId="278"/>
            <ac:picMk id="11" creationId="{EC9EE5BC-1886-9929-C5DA-5E37BCE89263}"/>
          </ac:picMkLst>
        </pc:picChg>
        <pc:picChg chg="add del mod">
          <ac:chgData name="CRISTINA RODRIGUEZ RISCARDO" userId="S::cristina.rodriguezri@salud-juntaex.es::722933c1-64d2-4df8-81b2-27ad38d4af73" providerId="AD" clId="Web-{A0E8C089-8F71-2D46-C03E-C631DEBEA27C}" dt="2024-11-10T18:59:20.730" v="506"/>
          <ac:picMkLst>
            <pc:docMk/>
            <pc:sldMk cId="3040103039" sldId="278"/>
            <ac:picMk id="13" creationId="{58FBCD27-6AED-44FD-29AA-8785E862A25F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14.511" v="503" actId="1076"/>
          <ac:picMkLst>
            <pc:docMk/>
            <pc:sldMk cId="3040103039" sldId="278"/>
            <ac:picMk id="15" creationId="{DA7A9EC3-03B6-62FF-3BC1-A9D682A85E53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17.808" v="505" actId="1076"/>
          <ac:picMkLst>
            <pc:docMk/>
            <pc:sldMk cId="3040103039" sldId="278"/>
            <ac:picMk id="16" creationId="{D6E13195-CB75-8C42-FBB3-EF17FEFB6DB2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40.653" v="511" actId="1076"/>
          <ac:picMkLst>
            <pc:docMk/>
            <pc:sldMk cId="3040103039" sldId="278"/>
            <ac:picMk id="17" creationId="{77D06F0D-B8E1-7BBE-BB7F-13AA7C404ED5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40.668" v="512" actId="1076"/>
          <ac:picMkLst>
            <pc:docMk/>
            <pc:sldMk cId="3040103039" sldId="278"/>
            <ac:picMk id="18" creationId="{0BFCD8AE-B723-910E-43EF-41CB66D2AD4A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40.668" v="513" actId="1076"/>
          <ac:picMkLst>
            <pc:docMk/>
            <pc:sldMk cId="3040103039" sldId="278"/>
            <ac:picMk id="19" creationId="{2A466F76-0BFE-BE9D-E958-96CE448C82E0}"/>
          </ac:picMkLst>
        </pc:picChg>
        <pc:picChg chg="add mod">
          <ac:chgData name="CRISTINA RODRIGUEZ RISCARDO" userId="S::cristina.rodriguezri@salud-juntaex.es::722933c1-64d2-4df8-81b2-27ad38d4af73" providerId="AD" clId="Web-{A0E8C089-8F71-2D46-C03E-C631DEBEA27C}" dt="2024-11-10T18:59:40.684" v="514" actId="1076"/>
          <ac:picMkLst>
            <pc:docMk/>
            <pc:sldMk cId="3040103039" sldId="278"/>
            <ac:picMk id="20" creationId="{C5FB44CB-23A6-C4D6-9DF5-5D8ACCFCD845}"/>
          </ac:picMkLst>
        </pc:picChg>
      </pc:sldChg>
      <pc:sldChg chg="addSp delSp modSp new del">
        <pc:chgData name="CRISTINA RODRIGUEZ RISCARDO" userId="S::cristina.rodriguezri@salud-juntaex.es::722933c1-64d2-4df8-81b2-27ad38d4af73" providerId="AD" clId="Web-{A0E8C089-8F71-2D46-C03E-C631DEBEA27C}" dt="2024-11-10T18:45:35.716" v="415"/>
        <pc:sldMkLst>
          <pc:docMk/>
          <pc:sldMk cId="2591036208" sldId="279"/>
        </pc:sldMkLst>
        <pc:spChg chg="del">
          <ac:chgData name="CRISTINA RODRIGUEZ RISCARDO" userId="S::cristina.rodriguezri@salud-juntaex.es::722933c1-64d2-4df8-81b2-27ad38d4af73" providerId="AD" clId="Web-{A0E8C089-8F71-2D46-C03E-C631DEBEA27C}" dt="2024-11-10T18:41:32.395" v="407"/>
          <ac:spMkLst>
            <pc:docMk/>
            <pc:sldMk cId="2591036208" sldId="279"/>
            <ac:spMk id="2" creationId="{65B1B34C-1A0B-593D-6D2B-4700BBC32AC0}"/>
          </ac:spMkLst>
        </pc:spChg>
        <pc:spChg chg="del">
          <ac:chgData name="CRISTINA RODRIGUEZ RISCARDO" userId="S::cristina.rodriguezri@salud-juntaex.es::722933c1-64d2-4df8-81b2-27ad38d4af73" providerId="AD" clId="Web-{A0E8C089-8F71-2D46-C03E-C631DEBEA27C}" dt="2024-11-10T18:41:35.724" v="408"/>
          <ac:spMkLst>
            <pc:docMk/>
            <pc:sldMk cId="2591036208" sldId="279"/>
            <ac:spMk id="3" creationId="{525D52FF-23F0-A894-C67B-0A5D927F116E}"/>
          </ac:spMkLst>
        </pc:spChg>
        <pc:picChg chg="add del mod">
          <ac:chgData name="CRISTINA RODRIGUEZ RISCARDO" userId="S::cristina.rodriguezri@salud-juntaex.es::722933c1-64d2-4df8-81b2-27ad38d4af73" providerId="AD" clId="Web-{A0E8C089-8F71-2D46-C03E-C631DEBEA27C}" dt="2024-11-10T18:45:31.607" v="414"/>
          <ac:picMkLst>
            <pc:docMk/>
            <pc:sldMk cId="2591036208" sldId="279"/>
            <ac:picMk id="4" creationId="{C7CC01BF-37B4-307B-E89E-66D8AEFA9463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64AA2630-ED9A-78BE-5DF6-74ECBD31E220}"/>
    <pc:docChg chg="addSld modSld">
      <pc:chgData name="CRISTINA RODRIGUEZ RISCARDO" userId="S::cristina.rodriguezri@salud-juntaex.es::722933c1-64d2-4df8-81b2-27ad38d4af73" providerId="AD" clId="Web-{64AA2630-ED9A-78BE-5DF6-74ECBD31E220}" dt="2024-11-07T19:09:33.490" v="111"/>
      <pc:docMkLst>
        <pc:docMk/>
      </pc:docMkLst>
      <pc:sldChg chg="modSp">
        <pc:chgData name="CRISTINA RODRIGUEZ RISCARDO" userId="S::cristina.rodriguezri@salud-juntaex.es::722933c1-64d2-4df8-81b2-27ad38d4af73" providerId="AD" clId="Web-{64AA2630-ED9A-78BE-5DF6-74ECBD31E220}" dt="2024-11-07T18:51:38.115" v="4" actId="20577"/>
        <pc:sldMkLst>
          <pc:docMk/>
          <pc:sldMk cId="3188946680" sldId="269"/>
        </pc:sldMkLst>
        <pc:spChg chg="mod">
          <ac:chgData name="CRISTINA RODRIGUEZ RISCARDO" userId="S::cristina.rodriguezri@salud-juntaex.es::722933c1-64d2-4df8-81b2-27ad38d4af73" providerId="AD" clId="Web-{64AA2630-ED9A-78BE-5DF6-74ECBD31E220}" dt="2024-11-07T18:51:38.115" v="4" actId="20577"/>
          <ac:spMkLst>
            <pc:docMk/>
            <pc:sldMk cId="3188946680" sldId="269"/>
            <ac:spMk id="5" creationId="{CCB09E9D-E825-8B80-BC3A-F134A0CCCA8D}"/>
          </ac:spMkLst>
        </pc:spChg>
      </pc:sldChg>
      <pc:sldChg chg="addSp delSp modSp new mod setBg">
        <pc:chgData name="CRISTINA RODRIGUEZ RISCARDO" userId="S::cristina.rodriguezri@salud-juntaex.es::722933c1-64d2-4df8-81b2-27ad38d4af73" providerId="AD" clId="Web-{64AA2630-ED9A-78BE-5DF6-74ECBD31E220}" dt="2024-11-07T19:05:28.729" v="56" actId="20577"/>
        <pc:sldMkLst>
          <pc:docMk/>
          <pc:sldMk cId="3435673790" sldId="270"/>
        </pc:sldMkLst>
        <pc:spChg chg="del">
          <ac:chgData name="CRISTINA RODRIGUEZ RISCARDO" userId="S::cristina.rodriguezri@salud-juntaex.es::722933c1-64d2-4df8-81b2-27ad38d4af73" providerId="AD" clId="Web-{64AA2630-ED9A-78BE-5DF6-74ECBD31E220}" dt="2024-11-07T19:03:01.019" v="6"/>
          <ac:spMkLst>
            <pc:docMk/>
            <pc:sldMk cId="3435673790" sldId="270"/>
            <ac:spMk id="2" creationId="{A2BF4788-C0B4-79CB-CEDA-9EBF2AD77748}"/>
          </ac:spMkLst>
        </pc:spChg>
        <pc:spChg chg="del">
          <ac:chgData name="CRISTINA RODRIGUEZ RISCARDO" userId="S::cristina.rodriguezri@salud-juntaex.es::722933c1-64d2-4df8-81b2-27ad38d4af73" providerId="AD" clId="Web-{64AA2630-ED9A-78BE-5DF6-74ECBD31E220}" dt="2024-11-07T19:03:04.691" v="7"/>
          <ac:spMkLst>
            <pc:docMk/>
            <pc:sldMk cId="3435673790" sldId="270"/>
            <ac:spMk id="3" creationId="{65EB1129-F868-EC07-D5F9-B5C88C52686A}"/>
          </ac:spMkLst>
        </pc:spChg>
        <pc:spChg chg="add del mod">
          <ac:chgData name="CRISTINA RODRIGUEZ RISCARDO" userId="S::cristina.rodriguezri@salud-juntaex.es::722933c1-64d2-4df8-81b2-27ad38d4af73" providerId="AD" clId="Web-{64AA2630-ED9A-78BE-5DF6-74ECBD31E220}" dt="2024-11-07T19:03:41.302" v="12"/>
          <ac:spMkLst>
            <pc:docMk/>
            <pc:sldMk cId="3435673790" sldId="270"/>
            <ac:spMk id="4" creationId="{45D364E6-711F-DF1B-04AE-B98C3E47B5E9}"/>
          </ac:spMkLst>
        </pc:spChg>
        <pc:spChg chg="add mod">
          <ac:chgData name="CRISTINA RODRIGUEZ RISCARDO" userId="S::cristina.rodriguezri@salud-juntaex.es::722933c1-64d2-4df8-81b2-27ad38d4af73" providerId="AD" clId="Web-{64AA2630-ED9A-78BE-5DF6-74ECBD31E220}" dt="2024-11-07T19:05:28.729" v="56" actId="20577"/>
          <ac:spMkLst>
            <pc:docMk/>
            <pc:sldMk cId="3435673790" sldId="270"/>
            <ac:spMk id="5" creationId="{A7E7F78E-82C8-D28E-DC4D-1A06DCD18FE5}"/>
          </ac:spMkLst>
        </pc:spChg>
      </pc:sldChg>
      <pc:sldChg chg="addSp delSp modSp new mod setBg">
        <pc:chgData name="CRISTINA RODRIGUEZ RISCARDO" userId="S::cristina.rodriguezri@salud-juntaex.es::722933c1-64d2-4df8-81b2-27ad38d4af73" providerId="AD" clId="Web-{64AA2630-ED9A-78BE-5DF6-74ECBD31E220}" dt="2024-11-07T19:09:33.490" v="111"/>
        <pc:sldMkLst>
          <pc:docMk/>
          <pc:sldMk cId="2810358749" sldId="271"/>
        </pc:sldMkLst>
        <pc:spChg chg="del">
          <ac:chgData name="CRISTINA RODRIGUEZ RISCARDO" userId="S::cristina.rodriguezri@salud-juntaex.es::722933c1-64d2-4df8-81b2-27ad38d4af73" providerId="AD" clId="Web-{64AA2630-ED9A-78BE-5DF6-74ECBD31E220}" dt="2024-11-07T19:04:32.836" v="50"/>
          <ac:spMkLst>
            <pc:docMk/>
            <pc:sldMk cId="2810358749" sldId="271"/>
            <ac:spMk id="2" creationId="{DE8F0718-9668-710A-591D-705D3E0A21DA}"/>
          </ac:spMkLst>
        </pc:spChg>
        <pc:spChg chg="del">
          <ac:chgData name="CRISTINA RODRIGUEZ RISCARDO" userId="S::cristina.rodriguezri@salud-juntaex.es::722933c1-64d2-4df8-81b2-27ad38d4af73" providerId="AD" clId="Web-{64AA2630-ED9A-78BE-5DF6-74ECBD31E220}" dt="2024-11-07T19:04:35.586" v="51"/>
          <ac:spMkLst>
            <pc:docMk/>
            <pc:sldMk cId="2810358749" sldId="271"/>
            <ac:spMk id="3" creationId="{261F5516-AD90-C0CD-7A56-87008E4A4606}"/>
          </ac:spMkLst>
        </pc:spChg>
        <pc:sp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spMkLst>
            <pc:docMk/>
            <pc:sldMk cId="2810358749" sldId="271"/>
            <ac:spMk id="4" creationId="{3F90FE57-0711-125D-60DC-4E6D8AA62592}"/>
          </ac:spMkLst>
        </pc:spChg>
        <pc:spChg chg="add del">
          <ac:chgData name="CRISTINA RODRIGUEZ RISCARDO" userId="S::cristina.rodriguezri@salud-juntaex.es::722933c1-64d2-4df8-81b2-27ad38d4af73" providerId="AD" clId="Web-{64AA2630-ED9A-78BE-5DF6-74ECBD31E220}" dt="2024-11-07T19:09:33.490" v="111"/>
          <ac:spMkLst>
            <pc:docMk/>
            <pc:sldMk cId="2810358749" sldId="271"/>
            <ac:spMk id="14" creationId="{33E72FA3-BD00-444A-AD9B-E6C3D069CDE3}"/>
          </ac:spMkLst>
        </pc:spChg>
        <pc:pic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picMkLst>
            <pc:docMk/>
            <pc:sldMk cId="2810358749" sldId="271"/>
            <ac:picMk id="5" creationId="{3BCF2BFF-9A53-F70C-1C2E-8C997BE2C0A2}"/>
          </ac:picMkLst>
        </pc:picChg>
        <pc:pic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picMkLst>
            <pc:docMk/>
            <pc:sldMk cId="2810358749" sldId="271"/>
            <ac:picMk id="6" creationId="{08BB32FA-158D-1871-8EC8-61637263950F}"/>
          </ac:picMkLst>
        </pc:picChg>
        <pc:pic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picMkLst>
            <pc:docMk/>
            <pc:sldMk cId="2810358749" sldId="271"/>
            <ac:picMk id="7" creationId="{44381BD6-6156-B779-1C42-C1BA2160C77A}"/>
          </ac:picMkLst>
        </pc:picChg>
        <pc:pic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picMkLst>
            <pc:docMk/>
            <pc:sldMk cId="2810358749" sldId="271"/>
            <ac:picMk id="8" creationId="{B2367138-F899-233F-E1B2-E964FD435EA0}"/>
          </ac:picMkLst>
        </pc:picChg>
        <pc:picChg chg="add mod">
          <ac:chgData name="CRISTINA RODRIGUEZ RISCARDO" userId="S::cristina.rodriguezri@salud-juntaex.es::722933c1-64d2-4df8-81b2-27ad38d4af73" providerId="AD" clId="Web-{64AA2630-ED9A-78BE-5DF6-74ECBD31E220}" dt="2024-11-07T19:09:33.490" v="111"/>
          <ac:picMkLst>
            <pc:docMk/>
            <pc:sldMk cId="2810358749" sldId="271"/>
            <ac:picMk id="9" creationId="{0A78425F-9973-8A6F-CBB5-F5943C3A29C4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3C2C0A81-9E13-A78B-F43D-3B72A5C4644A}"/>
    <pc:docChg chg="addSld modSld">
      <pc:chgData name="CRISTINA RODRIGUEZ RISCARDO" userId="S::cristina.rodriguezri@salud-juntaex.es::722933c1-64d2-4df8-81b2-27ad38d4af73" providerId="AD" clId="Web-{3C2C0A81-9E13-A78B-F43D-3B72A5C4644A}" dt="2024-11-04T18:40:05.302" v="131"/>
      <pc:docMkLst>
        <pc:docMk/>
      </pc:docMkLst>
      <pc:sldChg chg="modSp">
        <pc:chgData name="CRISTINA RODRIGUEZ RISCARDO" userId="S::cristina.rodriguezri@salud-juntaex.es::722933c1-64d2-4df8-81b2-27ad38d4af73" providerId="AD" clId="Web-{3C2C0A81-9E13-A78B-F43D-3B72A5C4644A}" dt="2024-11-04T18:20:05.327" v="68" actId="20577"/>
        <pc:sldMkLst>
          <pc:docMk/>
          <pc:sldMk cId="2406273178" sldId="256"/>
        </pc:sldMkLst>
        <pc:spChg chg="mod">
          <ac:chgData name="CRISTINA RODRIGUEZ RISCARDO" userId="S::cristina.rodriguezri@salud-juntaex.es::722933c1-64d2-4df8-81b2-27ad38d4af73" providerId="AD" clId="Web-{3C2C0A81-9E13-A78B-F43D-3B72A5C4644A}" dt="2024-11-04T18:20:05.327" v="68" actId="20577"/>
          <ac:spMkLst>
            <pc:docMk/>
            <pc:sldMk cId="2406273178" sldId="256"/>
            <ac:spMk id="2" creationId="{00000000-0000-0000-0000-000000000000}"/>
          </ac:spMkLst>
        </pc:spChg>
        <pc:spChg chg="mod">
          <ac:chgData name="CRISTINA RODRIGUEZ RISCARDO" userId="S::cristina.rodriguezri@salud-juntaex.es::722933c1-64d2-4df8-81b2-27ad38d4af73" providerId="AD" clId="Web-{3C2C0A81-9E13-A78B-F43D-3B72A5C4644A}" dt="2024-11-04T18:19:47.827" v="64" actId="20577"/>
          <ac:spMkLst>
            <pc:docMk/>
            <pc:sldMk cId="2406273178" sldId="256"/>
            <ac:spMk id="3" creationId="{00000000-0000-0000-0000-000000000000}"/>
          </ac:spMkLst>
        </pc:spChg>
      </pc:sldChg>
      <pc:sldChg chg="addSp delSp modSp new">
        <pc:chgData name="CRISTINA RODRIGUEZ RISCARDO" userId="S::cristina.rodriguezri@salud-juntaex.es::722933c1-64d2-4df8-81b2-27ad38d4af73" providerId="AD" clId="Web-{3C2C0A81-9E13-A78B-F43D-3B72A5C4644A}" dt="2024-11-04T18:40:05.302" v="131"/>
        <pc:sldMkLst>
          <pc:docMk/>
          <pc:sldMk cId="2404448521" sldId="257"/>
        </pc:sldMkLst>
        <pc:spChg chg="del mod">
          <ac:chgData name="CRISTINA RODRIGUEZ RISCARDO" userId="S::cristina.rodriguezri@salud-juntaex.es::722933c1-64d2-4df8-81b2-27ad38d4af73" providerId="AD" clId="Web-{3C2C0A81-9E13-A78B-F43D-3B72A5C4644A}" dt="2024-11-04T18:21:13.376" v="71"/>
          <ac:spMkLst>
            <pc:docMk/>
            <pc:sldMk cId="2404448521" sldId="257"/>
            <ac:spMk id="2" creationId="{A9164763-BD09-63BA-A3D0-2CF7F80A02D4}"/>
          </ac:spMkLst>
        </pc:spChg>
        <pc:spChg chg="del">
          <ac:chgData name="CRISTINA RODRIGUEZ RISCARDO" userId="S::cristina.rodriguezri@salud-juntaex.es::722933c1-64d2-4df8-81b2-27ad38d4af73" providerId="AD" clId="Web-{3C2C0A81-9E13-A78B-F43D-3B72A5C4644A}" dt="2024-11-04T18:21:16.017" v="72"/>
          <ac:spMkLst>
            <pc:docMk/>
            <pc:sldMk cId="2404448521" sldId="257"/>
            <ac:spMk id="3" creationId="{F2A2C01C-AF4E-0DB5-5BEE-4A91BABDE7E1}"/>
          </ac:spMkLst>
        </pc:spChg>
        <pc:spChg chg="add mod">
          <ac:chgData name="CRISTINA RODRIGUEZ RISCARDO" userId="S::cristina.rodriguezri@salud-juntaex.es::722933c1-64d2-4df8-81b2-27ad38d4af73" providerId="AD" clId="Web-{3C2C0A81-9E13-A78B-F43D-3B72A5C4644A}" dt="2024-11-04T18:21:51.487" v="76" actId="688"/>
          <ac:spMkLst>
            <pc:docMk/>
            <pc:sldMk cId="2404448521" sldId="257"/>
            <ac:spMk id="4" creationId="{E495033D-48F4-70B2-F793-BE858AE201EE}"/>
          </ac:spMkLst>
        </pc:spChg>
        <pc:spChg chg="add mod">
          <ac:chgData name="CRISTINA RODRIGUEZ RISCARDO" userId="S::cristina.rodriguezri@salud-juntaex.es::722933c1-64d2-4df8-81b2-27ad38d4af73" providerId="AD" clId="Web-{3C2C0A81-9E13-A78B-F43D-3B72A5C4644A}" dt="2024-11-04T18:23:19.833" v="124" actId="20577"/>
          <ac:spMkLst>
            <pc:docMk/>
            <pc:sldMk cId="2404448521" sldId="257"/>
            <ac:spMk id="5" creationId="{9C8C87AD-A773-C422-21BB-250B94CDED24}"/>
          </ac:spMkLst>
        </pc:spChg>
        <pc:picChg chg="add del mod">
          <ac:chgData name="CRISTINA RODRIGUEZ RISCARDO" userId="S::cristina.rodriguezri@salud-juntaex.es::722933c1-64d2-4df8-81b2-27ad38d4af73" providerId="AD" clId="Web-{3C2C0A81-9E13-A78B-F43D-3B72A5C4644A}" dt="2024-11-04T18:40:05.302" v="131"/>
          <ac:picMkLst>
            <pc:docMk/>
            <pc:sldMk cId="2404448521" sldId="257"/>
            <ac:picMk id="2" creationId="{DBA21107-681A-B49D-20BB-1380AA4C2624}"/>
          </ac:picMkLst>
        </pc:picChg>
      </pc:sldChg>
    </pc:docChg>
  </pc:docChgLst>
  <pc:docChgLst>
    <pc:chgData name="CRISTINA RODRIGUEZ RISCARDO" userId="S::cristina.rodriguezri@salud-juntaex.es::722933c1-64d2-4df8-81b2-27ad38d4af73" providerId="AD" clId="Web-{A864DBBE-1F8D-0B90-E1FA-264EC65EA956}"/>
    <pc:docChg chg="addSld modSld">
      <pc:chgData name="CRISTINA RODRIGUEZ RISCARDO" userId="S::cristina.rodriguezri@salud-juntaex.es::722933c1-64d2-4df8-81b2-27ad38d4af73" providerId="AD" clId="Web-{A864DBBE-1F8D-0B90-E1FA-264EC65EA956}" dt="2024-11-07T18:50:17.670" v="936" actId="20577"/>
      <pc:docMkLst>
        <pc:docMk/>
      </pc:docMkLst>
      <pc:sldChg chg="modSp">
        <pc:chgData name="CRISTINA RODRIGUEZ RISCARDO" userId="S::cristina.rodriguezri@salud-juntaex.es::722933c1-64d2-4df8-81b2-27ad38d4af73" providerId="AD" clId="Web-{A864DBBE-1F8D-0B90-E1FA-264EC65EA956}" dt="2024-11-07T18:12:10.853" v="14"/>
        <pc:sldMkLst>
          <pc:docMk/>
          <pc:sldMk cId="3221890477" sldId="260"/>
        </pc:sldMkLst>
        <pc:graphicFrameChg chg="mod modGraphic">
          <ac:chgData name="CRISTINA RODRIGUEZ RISCARDO" userId="S::cristina.rodriguezri@salud-juntaex.es::722933c1-64d2-4df8-81b2-27ad38d4af73" providerId="AD" clId="Web-{A864DBBE-1F8D-0B90-E1FA-264EC65EA956}" dt="2024-11-07T18:12:10.853" v="14"/>
          <ac:graphicFrameMkLst>
            <pc:docMk/>
            <pc:sldMk cId="3221890477" sldId="260"/>
            <ac:graphicFrameMk id="4" creationId="{0B591ADE-4C83-A0E8-E13F-2BEE2F49D676}"/>
          </ac:graphicFrameMkLst>
        </pc:graphicFrame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7:15.895" v="107" actId="1076"/>
        <pc:sldMkLst>
          <pc:docMk/>
          <pc:sldMk cId="2214673955" sldId="262"/>
        </pc:sldMkLst>
        <pc:spChg chg="mod">
          <ac:chgData name="CRISTINA RODRIGUEZ RISCARDO" userId="S::cristina.rodriguezri@salud-juntaex.es::722933c1-64d2-4df8-81b2-27ad38d4af73" providerId="AD" clId="Web-{A864DBBE-1F8D-0B90-E1FA-264EC65EA956}" dt="2024-11-07T18:17:06.160" v="102" actId="1076"/>
          <ac:spMkLst>
            <pc:docMk/>
            <pc:sldMk cId="2214673955" sldId="262"/>
            <ac:spMk id="3" creationId="{EC7DA24F-3869-9B40-30B3-CABC0B8C47D9}"/>
          </ac:spMkLst>
        </pc:spChg>
        <pc:spChg chg="add del mod">
          <ac:chgData name="CRISTINA RODRIGUEZ RISCARDO" userId="S::cristina.rodriguezri@salud-juntaex.es::722933c1-64d2-4df8-81b2-27ad38d4af73" providerId="AD" clId="Web-{A864DBBE-1F8D-0B90-E1FA-264EC65EA956}" dt="2024-11-07T18:16:58.144" v="101"/>
          <ac:spMkLst>
            <pc:docMk/>
            <pc:sldMk cId="2214673955" sldId="262"/>
            <ac:spMk id="4" creationId="{2E666668-C6C9-30AB-D086-207A9EBE7EF5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32.119" v="15"/>
          <ac:spMkLst>
            <pc:docMk/>
            <pc:sldMk cId="2214673955" sldId="262"/>
            <ac:spMk id="5" creationId="{C96BA9FE-349B-EAEF-FCC5-D8D68CE1C450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7:10.098" v="104" actId="14100"/>
          <ac:picMkLst>
            <pc:docMk/>
            <pc:sldMk cId="2214673955" sldId="262"/>
            <ac:picMk id="6" creationId="{2791C7D2-328B-4A09-4CDE-2A41314CFB74}"/>
          </ac:picMkLst>
        </pc:picChg>
        <pc:picChg chg="mod">
          <ac:chgData name="CRISTINA RODRIGUEZ RISCARDO" userId="S::cristina.rodriguezri@salud-juntaex.es::722933c1-64d2-4df8-81b2-27ad38d4af73" providerId="AD" clId="Web-{A864DBBE-1F8D-0B90-E1FA-264EC65EA956}" dt="2024-11-07T18:17:15.895" v="107" actId="1076"/>
          <ac:picMkLst>
            <pc:docMk/>
            <pc:sldMk cId="2214673955" sldId="262"/>
            <ac:picMk id="7" creationId="{1F9761B7-8234-0057-D9FD-9B555079BD4A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6:51.597" v="100" actId="1076"/>
        <pc:sldMkLst>
          <pc:docMk/>
          <pc:sldMk cId="1808709644" sldId="263"/>
        </pc:sldMkLst>
        <pc:spChg chg="mod">
          <ac:chgData name="CRISTINA RODRIGUEZ RISCARDO" userId="S::cristina.rodriguezri@salud-juntaex.es::722933c1-64d2-4df8-81b2-27ad38d4af73" providerId="AD" clId="Web-{A864DBBE-1F8D-0B90-E1FA-264EC65EA956}" dt="2024-11-07T18:16:12.471" v="86" actId="1076"/>
          <ac:spMkLst>
            <pc:docMk/>
            <pc:sldMk cId="1808709644" sldId="263"/>
            <ac:spMk id="3" creationId="{3ADDDC9E-8C3D-F47F-B09B-1E72523C2E40}"/>
          </ac:spMkLst>
        </pc:spChg>
        <pc:spChg chg="add del mod">
          <ac:chgData name="CRISTINA RODRIGUEZ RISCARDO" userId="S::cristina.rodriguezri@salud-juntaex.es::722933c1-64d2-4df8-81b2-27ad38d4af73" providerId="AD" clId="Web-{A864DBBE-1F8D-0B90-E1FA-264EC65EA956}" dt="2024-11-07T18:15:53.142" v="78"/>
          <ac:spMkLst>
            <pc:docMk/>
            <pc:sldMk cId="1808709644" sldId="263"/>
            <ac:spMk id="4" creationId="{C2234822-2928-2638-6EAF-BACC89AFA644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36.885" v="16"/>
          <ac:spMkLst>
            <pc:docMk/>
            <pc:sldMk cId="1808709644" sldId="263"/>
            <ac:spMk id="7" creationId="{FE7F79E1-083C-F6B3-F9DF-139B1DEE2989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6:47.769" v="99" actId="1076"/>
          <ac:spMkLst>
            <pc:docMk/>
            <pc:sldMk cId="1808709644" sldId="263"/>
            <ac:spMk id="11" creationId="{69B31753-F0AF-96E1-39F4-34FEA929A4D3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6:44.550" v="98" actId="1076"/>
          <ac:spMkLst>
            <pc:docMk/>
            <pc:sldMk cId="1808709644" sldId="263"/>
            <ac:spMk id="12" creationId="{9E9F26F9-E5AE-8265-6A97-CE29593657FA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6:51.597" v="100" actId="1076"/>
          <ac:spMkLst>
            <pc:docMk/>
            <pc:sldMk cId="1808709644" sldId="263"/>
            <ac:spMk id="13" creationId="{336C8E82-5417-E66F-14A6-368C2C46E94E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6:29.034" v="93" actId="14100"/>
          <ac:picMkLst>
            <pc:docMk/>
            <pc:sldMk cId="1808709644" sldId="263"/>
            <ac:picMk id="8" creationId="{160F0807-829E-09F9-7C97-F11EC29C73F2}"/>
          </ac:picMkLst>
        </pc:picChg>
        <pc:picChg chg="mod">
          <ac:chgData name="CRISTINA RODRIGUEZ RISCARDO" userId="S::cristina.rodriguezri@salud-juntaex.es::722933c1-64d2-4df8-81b2-27ad38d4af73" providerId="AD" clId="Web-{A864DBBE-1F8D-0B90-E1FA-264EC65EA956}" dt="2024-11-07T18:16:41.425" v="97" actId="1076"/>
          <ac:picMkLst>
            <pc:docMk/>
            <pc:sldMk cId="1808709644" sldId="263"/>
            <ac:picMk id="9" creationId="{A9B988AF-C738-A03C-A23E-13A8877C4FCF}"/>
          </ac:picMkLst>
        </pc:picChg>
        <pc:picChg chg="mod">
          <ac:chgData name="CRISTINA RODRIGUEZ RISCARDO" userId="S::cristina.rodriguezri@salud-juntaex.es::722933c1-64d2-4df8-81b2-27ad38d4af73" providerId="AD" clId="Web-{A864DBBE-1F8D-0B90-E1FA-264EC65EA956}" dt="2024-11-07T18:16:18.768" v="91" actId="1076"/>
          <ac:picMkLst>
            <pc:docMk/>
            <pc:sldMk cId="1808709644" sldId="263"/>
            <ac:picMk id="10" creationId="{798DCF0F-9C21-38B9-2177-D111A53E6939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5:43.470" v="77" actId="1076"/>
        <pc:sldMkLst>
          <pc:docMk/>
          <pc:sldMk cId="917977083" sldId="264"/>
        </pc:sldMkLst>
        <pc:spChg chg="mod">
          <ac:chgData name="CRISTINA RODRIGUEZ RISCARDO" userId="S::cristina.rodriguezri@salud-juntaex.es::722933c1-64d2-4df8-81b2-27ad38d4af73" providerId="AD" clId="Web-{A864DBBE-1F8D-0B90-E1FA-264EC65EA956}" dt="2024-11-07T18:15:43.470" v="77" actId="1076"/>
          <ac:spMkLst>
            <pc:docMk/>
            <pc:sldMk cId="917977083" sldId="264"/>
            <ac:spMk id="3" creationId="{FBEC7A66-A953-BB5C-419D-6E2BDDA7CF2C}"/>
          </ac:spMkLst>
        </pc:spChg>
        <pc:spChg chg="add del mod">
          <ac:chgData name="CRISTINA RODRIGUEZ RISCARDO" userId="S::cristina.rodriguezri@salud-juntaex.es::722933c1-64d2-4df8-81b2-27ad38d4af73" providerId="AD" clId="Web-{A864DBBE-1F8D-0B90-E1FA-264EC65EA956}" dt="2024-11-07T18:14:29.967" v="42"/>
          <ac:spMkLst>
            <pc:docMk/>
            <pc:sldMk cId="917977083" sldId="264"/>
            <ac:spMk id="4" creationId="{F8B68C8B-990E-1BB9-5B68-A0D845C00101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45.948" v="17"/>
          <ac:spMkLst>
            <pc:docMk/>
            <pc:sldMk cId="917977083" sldId="264"/>
            <ac:spMk id="5" creationId="{897F7A69-3B44-F103-80DB-638FDBCADA3B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54" v="72" actId="1076"/>
          <ac:spMkLst>
            <pc:docMk/>
            <pc:sldMk cId="917977083" sldId="264"/>
            <ac:spMk id="10" creationId="{ACE05E85-A680-4B19-34E0-319E0EAAC806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54" v="71" actId="1076"/>
          <ac:spMkLst>
            <pc:docMk/>
            <pc:sldMk cId="917977083" sldId="264"/>
            <ac:spMk id="11" creationId="{4408A221-A2FB-F98D-BDBB-61643A6C8CB1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54" v="73" actId="1076"/>
          <ac:spMkLst>
            <pc:docMk/>
            <pc:sldMk cId="917977083" sldId="264"/>
            <ac:spMk id="12" creationId="{76B2299E-D32D-6B72-948C-16B0DECF0217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54" v="74" actId="1076"/>
          <ac:spMkLst>
            <pc:docMk/>
            <pc:sldMk cId="917977083" sldId="264"/>
            <ac:spMk id="13" creationId="{78556F9F-C2FF-2E71-6371-1BD22073953D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70" v="76" actId="1076"/>
          <ac:spMkLst>
            <pc:docMk/>
            <pc:sldMk cId="917977083" sldId="264"/>
            <ac:spMk id="14" creationId="{D54F7637-DC30-E8B6-DA22-40992DCEA37A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5:37.970" v="75" actId="1076"/>
          <ac:spMkLst>
            <pc:docMk/>
            <pc:sldMk cId="917977083" sldId="264"/>
            <ac:spMk id="15" creationId="{7A8B90F3-C488-F96A-943D-A6B3EE19BA71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5:37.907" v="68" actId="1076"/>
          <ac:picMkLst>
            <pc:docMk/>
            <pc:sldMk cId="917977083" sldId="264"/>
            <ac:picMk id="6" creationId="{6C97701B-3A25-BAA0-9A14-7EF76BC18D93}"/>
          </ac:picMkLst>
        </pc:picChg>
        <pc:picChg chg="mod">
          <ac:chgData name="CRISTINA RODRIGUEZ RISCARDO" userId="S::cristina.rodriguezri@salud-juntaex.es::722933c1-64d2-4df8-81b2-27ad38d4af73" providerId="AD" clId="Web-{A864DBBE-1F8D-0B90-E1FA-264EC65EA956}" dt="2024-11-07T18:15:37.923" v="69" actId="1076"/>
          <ac:picMkLst>
            <pc:docMk/>
            <pc:sldMk cId="917977083" sldId="264"/>
            <ac:picMk id="7" creationId="{676C4F8D-5EDB-F3D7-C2D8-A8D12156A252}"/>
          </ac:picMkLst>
        </pc:picChg>
        <pc:picChg chg="mod">
          <ac:chgData name="CRISTINA RODRIGUEZ RISCARDO" userId="S::cristina.rodriguezri@salud-juntaex.es::722933c1-64d2-4df8-81b2-27ad38d4af73" providerId="AD" clId="Web-{A864DBBE-1F8D-0B90-E1FA-264EC65EA956}" dt="2024-11-07T18:15:37.954" v="70" actId="1076"/>
          <ac:picMkLst>
            <pc:docMk/>
            <pc:sldMk cId="917977083" sldId="264"/>
            <ac:picMk id="8" creationId="{88905460-369B-353E-B010-E6439F5B2D66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7:49.615" v="110" actId="1076"/>
        <pc:sldMkLst>
          <pc:docMk/>
          <pc:sldMk cId="4152765986" sldId="265"/>
        </pc:sldMkLst>
        <pc:spChg chg="mod">
          <ac:chgData name="CRISTINA RODRIGUEZ RISCARDO" userId="S::cristina.rodriguezri@salud-juntaex.es::722933c1-64d2-4df8-81b2-27ad38d4af73" providerId="AD" clId="Web-{A864DBBE-1F8D-0B90-E1FA-264EC65EA956}" dt="2024-11-07T18:13:49.341" v="33" actId="1076"/>
          <ac:spMkLst>
            <pc:docMk/>
            <pc:sldMk cId="4152765986" sldId="265"/>
            <ac:spMk id="3" creationId="{C691A849-6747-25B1-8308-F32271DF3884}"/>
          </ac:spMkLst>
        </pc:spChg>
        <pc:spChg chg="add del mod">
          <ac:chgData name="CRISTINA RODRIGUEZ RISCARDO" userId="S::cristina.rodriguezri@salud-juntaex.es::722933c1-64d2-4df8-81b2-27ad38d4af73" providerId="AD" clId="Web-{A864DBBE-1F8D-0B90-E1FA-264EC65EA956}" dt="2024-11-07T18:13:43.747" v="32"/>
          <ac:spMkLst>
            <pc:docMk/>
            <pc:sldMk cId="4152765986" sldId="265"/>
            <ac:spMk id="4" creationId="{EF910760-04E0-40C0-B7A0-EEB53AAB074D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50.792" v="18"/>
          <ac:spMkLst>
            <pc:docMk/>
            <pc:sldMk cId="4152765986" sldId="265"/>
            <ac:spMk id="5" creationId="{78726148-F15C-2547-6949-C11DA2EA0E2D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7:49.615" v="110" actId="1076"/>
          <ac:spMkLst>
            <pc:docMk/>
            <pc:sldMk cId="4152765986" sldId="265"/>
            <ac:spMk id="7" creationId="{0C33A2D6-DDF6-2D5C-D4DF-C26D2AD5BB40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4:14.451" v="40" actId="14100"/>
          <ac:picMkLst>
            <pc:docMk/>
            <pc:sldMk cId="4152765986" sldId="265"/>
            <ac:picMk id="6" creationId="{77952509-27B8-5FFD-6AA6-3DD6721D95D2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8:01.850" v="112" actId="14100"/>
        <pc:sldMkLst>
          <pc:docMk/>
          <pc:sldMk cId="7295001" sldId="266"/>
        </pc:sldMkLst>
        <pc:spChg chg="add del mod">
          <ac:chgData name="CRISTINA RODRIGUEZ RISCARDO" userId="S::cristina.rodriguezri@salud-juntaex.es::722933c1-64d2-4df8-81b2-27ad38d4af73" providerId="AD" clId="Web-{A864DBBE-1F8D-0B90-E1FA-264EC65EA956}" dt="2024-11-07T18:13:25.262" v="28"/>
          <ac:spMkLst>
            <pc:docMk/>
            <pc:sldMk cId="7295001" sldId="266"/>
            <ac:spMk id="3" creationId="{2720B2F8-C5CB-FBC0-B49C-7A1E87E7987C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4:00.404" v="36" actId="1076"/>
          <ac:spMkLst>
            <pc:docMk/>
            <pc:sldMk cId="7295001" sldId="266"/>
            <ac:spMk id="5" creationId="{27885BEA-72F8-1A45-F9C5-9EEFCFAE032B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55.026" v="19"/>
          <ac:spMkLst>
            <pc:docMk/>
            <pc:sldMk cId="7295001" sldId="266"/>
            <ac:spMk id="7" creationId="{18635E80-630F-7C09-47D9-93D33E0D51C6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8:01.850" v="112" actId="14100"/>
          <ac:spMkLst>
            <pc:docMk/>
            <pc:sldMk cId="7295001" sldId="266"/>
            <ac:spMk id="11" creationId="{5491503B-F4E7-9AAE-FABA-259D84BF950B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4:07.638" v="39" actId="14100"/>
          <ac:picMkLst>
            <pc:docMk/>
            <pc:sldMk cId="7295001" sldId="266"/>
            <ac:picMk id="12" creationId="{5B3A7B1E-5125-F4D5-5EC2-31F19C487776}"/>
          </ac:picMkLst>
        </pc:picChg>
      </pc:sldChg>
      <pc:sldChg chg="addSp delSp modSp">
        <pc:chgData name="CRISTINA RODRIGUEZ RISCARDO" userId="S::cristina.rodriguezri@salud-juntaex.es::722933c1-64d2-4df8-81b2-27ad38d4af73" providerId="AD" clId="Web-{A864DBBE-1F8D-0B90-E1FA-264EC65EA956}" dt="2024-11-07T18:18:05.162" v="113" actId="14100"/>
        <pc:sldMkLst>
          <pc:docMk/>
          <pc:sldMk cId="857691423" sldId="267"/>
        </pc:sldMkLst>
        <pc:spChg chg="add del mod">
          <ac:chgData name="CRISTINA RODRIGUEZ RISCARDO" userId="S::cristina.rodriguezri@salud-juntaex.es::722933c1-64d2-4df8-81b2-27ad38d4af73" providerId="AD" clId="Web-{A864DBBE-1F8D-0B90-E1FA-264EC65EA956}" dt="2024-11-07T18:13:07.324" v="21"/>
          <ac:spMkLst>
            <pc:docMk/>
            <pc:sldMk cId="857691423" sldId="267"/>
            <ac:spMk id="3" creationId="{5FE8C39B-C756-82E6-8D68-7A5018EC0260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3:21.762" v="25" actId="1076"/>
          <ac:spMkLst>
            <pc:docMk/>
            <pc:sldMk cId="857691423" sldId="267"/>
            <ac:spMk id="5" creationId="{69A7862E-19AD-B1EE-5161-D1543D3CFF71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12:59.776" v="20"/>
          <ac:spMkLst>
            <pc:docMk/>
            <pc:sldMk cId="857691423" sldId="267"/>
            <ac:spMk id="7" creationId="{B78E2975-91B7-4C96-533F-3BE80D6C5B6A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18:05.162" v="113" actId="14100"/>
          <ac:spMkLst>
            <pc:docMk/>
            <pc:sldMk cId="857691423" sldId="267"/>
            <ac:spMk id="11" creationId="{51CF82F8-40C8-0E1A-D6DB-FF4C4D947809}"/>
          </ac:spMkLst>
        </pc:spChg>
        <pc:picChg chg="mod">
          <ac:chgData name="CRISTINA RODRIGUEZ RISCARDO" userId="S::cristina.rodriguezri@salud-juntaex.es::722933c1-64d2-4df8-81b2-27ad38d4af73" providerId="AD" clId="Web-{A864DBBE-1F8D-0B90-E1FA-264EC65EA956}" dt="2024-11-07T18:14:19.029" v="41" actId="14100"/>
          <ac:picMkLst>
            <pc:docMk/>
            <pc:sldMk cId="857691423" sldId="267"/>
            <ac:picMk id="13" creationId="{98B2BD7A-9AF2-77C3-F0A5-208300F89252}"/>
          </ac:picMkLst>
        </pc:picChg>
      </pc:sldChg>
      <pc:sldChg chg="delSp modSp new">
        <pc:chgData name="CRISTINA RODRIGUEZ RISCARDO" userId="S::cristina.rodriguezri@salud-juntaex.es::722933c1-64d2-4df8-81b2-27ad38d4af73" providerId="AD" clId="Web-{A864DBBE-1F8D-0B90-E1FA-264EC65EA956}" dt="2024-11-07T18:27:23.855" v="510" actId="20577"/>
        <pc:sldMkLst>
          <pc:docMk/>
          <pc:sldMk cId="141156576" sldId="268"/>
        </pc:sldMkLst>
        <pc:spChg chg="del">
          <ac:chgData name="CRISTINA RODRIGUEZ RISCARDO" userId="S::cristina.rodriguezri@salud-juntaex.es::722933c1-64d2-4df8-81b2-27ad38d4af73" providerId="AD" clId="Web-{A864DBBE-1F8D-0B90-E1FA-264EC65EA956}" dt="2024-11-07T18:18:25.241" v="114"/>
          <ac:spMkLst>
            <pc:docMk/>
            <pc:sldMk cId="141156576" sldId="268"/>
            <ac:spMk id="2" creationId="{3EB556AA-9EBE-24D7-3266-6FAC028CB3DA}"/>
          </ac:spMkLst>
        </pc:spChg>
        <pc:spChg chg="mod">
          <ac:chgData name="CRISTINA RODRIGUEZ RISCARDO" userId="S::cristina.rodriguezri@salud-juntaex.es::722933c1-64d2-4df8-81b2-27ad38d4af73" providerId="AD" clId="Web-{A864DBBE-1F8D-0B90-E1FA-264EC65EA956}" dt="2024-11-07T18:27:23.855" v="510" actId="20577"/>
          <ac:spMkLst>
            <pc:docMk/>
            <pc:sldMk cId="141156576" sldId="268"/>
            <ac:spMk id="3" creationId="{1DCF2314-9B8D-3C11-FD10-233F0E8D6A13}"/>
          </ac:spMkLst>
        </pc:spChg>
      </pc:sldChg>
      <pc:sldChg chg="addSp delSp modSp new">
        <pc:chgData name="CRISTINA RODRIGUEZ RISCARDO" userId="S::cristina.rodriguezri@salud-juntaex.es::722933c1-64d2-4df8-81b2-27ad38d4af73" providerId="AD" clId="Web-{A864DBBE-1F8D-0B90-E1FA-264EC65EA956}" dt="2024-11-07T18:50:17.670" v="936" actId="20577"/>
        <pc:sldMkLst>
          <pc:docMk/>
          <pc:sldMk cId="3188946680" sldId="269"/>
        </pc:sldMkLst>
        <pc:spChg chg="del">
          <ac:chgData name="CRISTINA RODRIGUEZ RISCARDO" userId="S::cristina.rodriguezri@salud-juntaex.es::722933c1-64d2-4df8-81b2-27ad38d4af73" providerId="AD" clId="Web-{A864DBBE-1F8D-0B90-E1FA-264EC65EA956}" dt="2024-11-07T18:26:27.525" v="461"/>
          <ac:spMkLst>
            <pc:docMk/>
            <pc:sldMk cId="3188946680" sldId="269"/>
            <ac:spMk id="2" creationId="{146D7EDA-A6C7-B836-0B21-13999DB10CB2}"/>
          </ac:spMkLst>
        </pc:spChg>
        <pc:spChg chg="del">
          <ac:chgData name="CRISTINA RODRIGUEZ RISCARDO" userId="S::cristina.rodriguezri@salud-juntaex.es::722933c1-64d2-4df8-81b2-27ad38d4af73" providerId="AD" clId="Web-{A864DBBE-1F8D-0B90-E1FA-264EC65EA956}" dt="2024-11-07T18:26:32.509" v="462"/>
          <ac:spMkLst>
            <pc:docMk/>
            <pc:sldMk cId="3188946680" sldId="269"/>
            <ac:spMk id="3" creationId="{EDF433C5-576F-3F75-C11C-C9DDD2EF43BB}"/>
          </ac:spMkLst>
        </pc:spChg>
        <pc:spChg chg="add mod">
          <ac:chgData name="CRISTINA RODRIGUEZ RISCARDO" userId="S::cristina.rodriguezri@salud-juntaex.es::722933c1-64d2-4df8-81b2-27ad38d4af73" providerId="AD" clId="Web-{A864DBBE-1F8D-0B90-E1FA-264EC65EA956}" dt="2024-11-07T18:50:17.670" v="936" actId="20577"/>
          <ac:spMkLst>
            <pc:docMk/>
            <pc:sldMk cId="3188946680" sldId="269"/>
            <ac:spMk id="5" creationId="{CCB09E9D-E825-8B80-BC3A-F134A0CCCA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13/11/2024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042514"/>
            <a:ext cx="9144000" cy="2773082"/>
          </a:xfrm>
        </p:spPr>
        <p:txBody>
          <a:bodyPr>
            <a:noAutofit/>
          </a:bodyPr>
          <a:lstStyle/>
          <a:p>
            <a:r>
              <a:rPr lang="es-ES" sz="67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MÉTODOS: </a:t>
            </a:r>
            <a:br>
              <a:rPr lang="es-ES" sz="67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</a:br>
            <a:r>
              <a:rPr lang="es-ES" sz="67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COBAS VS GASÓMETRO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3987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>
              <a:solidFill>
                <a:srgbClr val="000000"/>
              </a:solidFill>
              <a:latin typeface="Aptos" panose="020B0004020202020204"/>
              <a:cs typeface="Calibri"/>
            </a:endParaRPr>
          </a:p>
          <a:p>
            <a:endParaRPr lang="es-ES" dirty="0">
              <a:solidFill>
                <a:srgbClr val="000000"/>
              </a:solidFill>
              <a:latin typeface="Aptos" panose="020B0004020202020204"/>
              <a:cs typeface="Calibri"/>
            </a:endParaRPr>
          </a:p>
          <a:p>
            <a:r>
              <a:rPr lang="es-E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Cristina Rodríguez </a:t>
            </a:r>
            <a:r>
              <a:rPr lang="es-ES" err="1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Riscardo</a:t>
            </a:r>
            <a:r>
              <a:rPr lang="es-E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 (R1 Análisis Clínicos)</a:t>
            </a:r>
          </a:p>
        </p:txBody>
      </p:sp>
      <p:pic>
        <p:nvPicPr>
          <p:cNvPr id="4" name="Imagen 3" descr="Imagen que contiene cepillo, peine&#10;&#10;Descripción generada automáticamente">
            <a:extLst>
              <a:ext uri="{FF2B5EF4-FFF2-40B4-BE49-F238E27FC236}">
                <a16:creationId xmlns:a16="http://schemas.microsoft.com/office/drawing/2014/main" id="{E73D146E-435A-BDFE-45ED-2EBB3515E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437" y="1385527"/>
            <a:ext cx="1795732" cy="247668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A24E060-4DFC-AC46-CD52-442A6E66B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910" y="1390828"/>
            <a:ext cx="1390291" cy="249483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EE5951A4-683A-09B3-48D3-1409F7DB9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0D46749-32D1-AC5D-2401-F0C9E35C3541}"/>
              </a:ext>
            </a:extLst>
          </p:cNvPr>
          <p:cNvSpPr/>
          <p:nvPr/>
        </p:nvSpPr>
        <p:spPr>
          <a:xfrm>
            <a:off x="1237013" y="2068285"/>
            <a:ext cx="9573490" cy="386343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4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TERCER PASO: ESTUDIO DE NORMALIDAD</a:t>
            </a:r>
          </a:p>
        </p:txBody>
      </p:sp>
    </p:spTree>
    <p:extLst>
      <p:ext uri="{BB962C8B-B14F-4D97-AF65-F5344CB8AC3E}">
        <p14:creationId xmlns:p14="http://schemas.microsoft.com/office/powerpoint/2010/main" val="221467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DDDC9E-8C3D-F47F-B09B-1E72523C2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493" y="101631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</p:txBody>
      </p:sp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160F0807-829E-09F9-7C97-F11EC29C7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41" y="860928"/>
            <a:ext cx="5821538" cy="17120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A9B988AF-C738-A03C-A23E-13A8877C4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06" y="2399738"/>
            <a:ext cx="5610224" cy="158326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Imagen 9" descr="Tabla&#10;&#10;Descripción generada automáticamente">
            <a:extLst>
              <a:ext uri="{FF2B5EF4-FFF2-40B4-BE49-F238E27FC236}">
                <a16:creationId xmlns:a16="http://schemas.microsoft.com/office/drawing/2014/main" id="{798DCF0F-9C21-38B9-2177-D111A53E6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993" y="4194432"/>
            <a:ext cx="6523919" cy="17018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9B31753-F0AF-96E1-39F4-34FEA929A4D3}"/>
              </a:ext>
            </a:extLst>
          </p:cNvPr>
          <p:cNvSpPr/>
          <p:nvPr/>
        </p:nvSpPr>
        <p:spPr>
          <a:xfrm>
            <a:off x="3498853" y="1568683"/>
            <a:ext cx="536222" cy="6491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E9F26F9-E5AE-8265-6A97-CE29593657FA}"/>
              </a:ext>
            </a:extLst>
          </p:cNvPr>
          <p:cNvSpPr/>
          <p:nvPr/>
        </p:nvSpPr>
        <p:spPr>
          <a:xfrm>
            <a:off x="8686792" y="3102578"/>
            <a:ext cx="536222" cy="6491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36C8E82-5417-E66F-14A6-368C2C46E94E}"/>
              </a:ext>
            </a:extLst>
          </p:cNvPr>
          <p:cNvSpPr/>
          <p:nvPr/>
        </p:nvSpPr>
        <p:spPr>
          <a:xfrm>
            <a:off x="5315154" y="4967627"/>
            <a:ext cx="536222" cy="6491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70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9FE404C3-00BD-AAAE-4E79-AC235917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A1A77-A186-CC79-B477-AB38FA8FB52C}"/>
              </a:ext>
            </a:extLst>
          </p:cNvPr>
          <p:cNvSpPr/>
          <p:nvPr/>
        </p:nvSpPr>
        <p:spPr>
          <a:xfrm>
            <a:off x="1237013" y="2068285"/>
            <a:ext cx="9573490" cy="386343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4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CUARTO PASO: ESTUDIO DE CORRELACIÓN (SPEARMAN)</a:t>
            </a:r>
          </a:p>
        </p:txBody>
      </p:sp>
    </p:spTree>
    <p:extLst>
      <p:ext uri="{BB962C8B-B14F-4D97-AF65-F5344CB8AC3E}">
        <p14:creationId xmlns:p14="http://schemas.microsoft.com/office/powerpoint/2010/main" val="2610042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EC7A66-A953-BB5C-419D-6E2BDDA7C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609" y="76802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C97701B-3A25-BAA0-9A14-7EF76BC18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90" y="1204584"/>
            <a:ext cx="5263797" cy="237595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76C4F8D-5EDB-F3D7-C2D8-A8D12156A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290" y="1199117"/>
            <a:ext cx="5390796" cy="238689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Imagen 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88905460-369B-353E-B010-E6439F5B2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078" y="3642350"/>
            <a:ext cx="5762272" cy="24193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CE05E85-A680-4B19-34E0-319E0EAAC806}"/>
              </a:ext>
            </a:extLst>
          </p:cNvPr>
          <p:cNvSpPr/>
          <p:nvPr/>
        </p:nvSpPr>
        <p:spPr>
          <a:xfrm>
            <a:off x="4935743" y="1750507"/>
            <a:ext cx="846665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408A221-A2FB-F98D-BDBB-61643A6C8CB1}"/>
              </a:ext>
            </a:extLst>
          </p:cNvPr>
          <p:cNvSpPr/>
          <p:nvPr/>
        </p:nvSpPr>
        <p:spPr>
          <a:xfrm>
            <a:off x="4018520" y="2427839"/>
            <a:ext cx="846665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6B2299E-D32D-6B72-948C-16B0DECF0217}"/>
              </a:ext>
            </a:extLst>
          </p:cNvPr>
          <p:cNvSpPr/>
          <p:nvPr/>
        </p:nvSpPr>
        <p:spPr>
          <a:xfrm>
            <a:off x="10608409" y="1750507"/>
            <a:ext cx="818443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8556F9F-C2FF-2E71-6371-1BD22073953D}"/>
              </a:ext>
            </a:extLst>
          </p:cNvPr>
          <p:cNvSpPr/>
          <p:nvPr/>
        </p:nvSpPr>
        <p:spPr>
          <a:xfrm>
            <a:off x="9761742" y="2427839"/>
            <a:ext cx="846665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54F7637-DC30-E8B6-DA22-40992DCEA37A}"/>
              </a:ext>
            </a:extLst>
          </p:cNvPr>
          <p:cNvSpPr/>
          <p:nvPr/>
        </p:nvSpPr>
        <p:spPr>
          <a:xfrm>
            <a:off x="7927299" y="4262285"/>
            <a:ext cx="846665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A8B90F3-C488-F96A-943D-A6B3EE19BA71}"/>
              </a:ext>
            </a:extLst>
          </p:cNvPr>
          <p:cNvSpPr/>
          <p:nvPr/>
        </p:nvSpPr>
        <p:spPr>
          <a:xfrm>
            <a:off x="6967743" y="4953729"/>
            <a:ext cx="846665" cy="3527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7977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8AE2D00-CEA0-77FD-0D2D-DF1E842C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A1F988F-22A2-2ECD-6D6C-0025B82F49C8}"/>
              </a:ext>
            </a:extLst>
          </p:cNvPr>
          <p:cNvSpPr/>
          <p:nvPr/>
        </p:nvSpPr>
        <p:spPr>
          <a:xfrm>
            <a:off x="1237013" y="2068285"/>
            <a:ext cx="9573490" cy="386343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4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ÚLTIMO PASO: BLAND ALTMAN</a:t>
            </a:r>
          </a:p>
        </p:txBody>
      </p:sp>
    </p:spTree>
    <p:extLst>
      <p:ext uri="{BB962C8B-B14F-4D97-AF65-F5344CB8AC3E}">
        <p14:creationId xmlns:p14="http://schemas.microsoft.com/office/powerpoint/2010/main" val="1846812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91A849-6747-25B1-8308-F32271DF3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281" y="67353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</p:txBody>
      </p:sp>
      <p:pic>
        <p:nvPicPr>
          <p:cNvPr id="2" name="Imagen 1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4C5CBD55-AF96-25AC-0DAF-57948ED98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246" y="1194152"/>
            <a:ext cx="7643284" cy="446969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95F4502-8B42-07BE-3FB6-A873B61E0CEF}"/>
              </a:ext>
            </a:extLst>
          </p:cNvPr>
          <p:cNvSpPr/>
          <p:nvPr/>
        </p:nvSpPr>
        <p:spPr>
          <a:xfrm>
            <a:off x="751417" y="2476500"/>
            <a:ext cx="3016250" cy="1905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00000"/>
                </a:solidFill>
                <a:latin typeface="Calibri"/>
                <a:cs typeface="Calibri"/>
              </a:rPr>
              <a:t>Ion sodio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s-E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Media de diferencias: -0.3291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Desviación estándar: 2.4330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superior: 4.4397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inferior: -5.0978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2765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27885BEA-72F8-1A45-F9C5-9EEFCFAE0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297" y="96173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</p:txBody>
      </p:sp>
      <p:pic>
        <p:nvPicPr>
          <p:cNvPr id="12" name="Imagen 11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5B3A7B1E-5125-F4D5-5EC2-31F19C487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160" y="1220256"/>
            <a:ext cx="7245399" cy="449427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8667BD9-0CD0-58A4-9835-5287A0E48907}"/>
              </a:ext>
            </a:extLst>
          </p:cNvPr>
          <p:cNvSpPr/>
          <p:nvPr/>
        </p:nvSpPr>
        <p:spPr>
          <a:xfrm>
            <a:off x="804334" y="2518833"/>
            <a:ext cx="3016250" cy="1905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s-ES" b="1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b="1" dirty="0">
                <a:solidFill>
                  <a:srgbClr val="000000"/>
                </a:solidFill>
                <a:latin typeface="Calibri"/>
                <a:cs typeface="Calibri"/>
              </a:rPr>
              <a:t>Ion potasio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s-E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Media de diferencias: -0.2180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Desviación estándar: 0.33873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superior: 0.4459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inferior: -0.8819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s-E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95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9A7862E-19AD-B1EE-5161-D1543D3CF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340" y="89667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</p:txBody>
      </p:sp>
      <p:pic>
        <p:nvPicPr>
          <p:cNvPr id="13" name="Imagen 12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98B2BD7A-9AF2-77C3-F0A5-208300F89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350" y="1342430"/>
            <a:ext cx="7371860" cy="435251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23C8D45-EB04-09F1-0A9A-51C6DE980AD4}"/>
              </a:ext>
            </a:extLst>
          </p:cNvPr>
          <p:cNvSpPr/>
          <p:nvPr/>
        </p:nvSpPr>
        <p:spPr>
          <a:xfrm>
            <a:off x="825501" y="2476500"/>
            <a:ext cx="3016250" cy="1905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s-ES" b="1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b="1" dirty="0">
                <a:solidFill>
                  <a:srgbClr val="000000"/>
                </a:solidFill>
                <a:latin typeface="Calibri"/>
                <a:cs typeface="Calibri"/>
              </a:rPr>
              <a:t>Glucosa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s-E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Media de diferencias: -0.8698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Desviación estándar: 27.7366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superior: 41.7339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Límite inferior: -43.4736</a:t>
            </a:r>
            <a:endParaRPr lang="es-ES" dirty="0"/>
          </a:p>
          <a:p>
            <a:endParaRPr lang="es-E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7691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7E7F78E-82C8-D28E-DC4D-1A06DCD18FE5}"/>
              </a:ext>
            </a:extLst>
          </p:cNvPr>
          <p:cNvSpPr txBox="1"/>
          <p:nvPr/>
        </p:nvSpPr>
        <p:spPr>
          <a:xfrm>
            <a:off x="2977444" y="3005666"/>
            <a:ext cx="623711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6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¿Conclusiones?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5673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3F90FE57-0711-125D-60DC-4E6D8AA62592}"/>
              </a:ext>
            </a:extLst>
          </p:cNvPr>
          <p:cNvSpPr/>
          <p:nvPr/>
        </p:nvSpPr>
        <p:spPr>
          <a:xfrm>
            <a:off x="2805182" y="1971562"/>
            <a:ext cx="6575777" cy="2920999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Sí podemos comparar</a:t>
            </a:r>
            <a:r>
              <a:rPr lang="es-ES" sz="4000" dirty="0"/>
              <a:t> </a:t>
            </a:r>
            <a:r>
              <a:rPr lang="es-ES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sodio, potasio y glucosa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CF2BFF-9A53-F70C-1C2E-8C997BE2C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108" y="4893693"/>
            <a:ext cx="952500" cy="952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8BB32FA-158D-1871-8EC8-616372639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998" y="4872660"/>
            <a:ext cx="952500" cy="9525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4381BD6-6156-B779-1C42-C1BA2160C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03" y="2578939"/>
            <a:ext cx="952500" cy="9525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2367138-F899-233F-E1B2-E964FD435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972" y="2571750"/>
            <a:ext cx="952500" cy="9525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78425F-9973-8A6F-CBB5-F5943C3A2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861" y="596194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5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cadillo nube: nube 3">
            <a:extLst>
              <a:ext uri="{FF2B5EF4-FFF2-40B4-BE49-F238E27FC236}">
                <a16:creationId xmlns:a16="http://schemas.microsoft.com/office/drawing/2014/main" id="{E495033D-48F4-70B2-F793-BE858AE201EE}"/>
              </a:ext>
            </a:extLst>
          </p:cNvPr>
          <p:cNvSpPr/>
          <p:nvPr/>
        </p:nvSpPr>
        <p:spPr>
          <a:xfrm>
            <a:off x="2237380" y="1267996"/>
            <a:ext cx="7705485" cy="3997489"/>
          </a:xfrm>
          <a:prstGeom prst="cloudCallout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87AD-A773-C422-21BB-250B94CDED24}"/>
              </a:ext>
            </a:extLst>
          </p:cNvPr>
          <p:cNvSpPr txBox="1"/>
          <p:nvPr/>
        </p:nvSpPr>
        <p:spPr>
          <a:xfrm>
            <a:off x="3682853" y="2665793"/>
            <a:ext cx="449991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dirty="0">
                <a:latin typeface="Calibri"/>
                <a:cs typeface="Calibri"/>
              </a:rPr>
              <a:t>¿Podremos comprobar los iones y la glucosa que salgan en el cobas por el gasómetro?</a:t>
            </a:r>
          </a:p>
        </p:txBody>
      </p:sp>
    </p:spTree>
    <p:extLst>
      <p:ext uri="{BB962C8B-B14F-4D97-AF65-F5344CB8AC3E}">
        <p14:creationId xmlns:p14="http://schemas.microsoft.com/office/powerpoint/2010/main" val="240444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C9630-EEB2-0E37-A368-6CB2DC29F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Point-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of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-Care Versus Central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Laboratory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Measurements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of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Hemoglobin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,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Hematocrit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,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Glucose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,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Bicarbonate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and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Electrolytes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: A Prospective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Observational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Study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in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Critically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Ill</a:t>
            </a:r>
            <a:r>
              <a:rPr lang="es-ES" sz="2800" b="1" dirty="0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 </a:t>
            </a:r>
            <a:r>
              <a:rPr lang="es-ES" sz="2800" b="1" err="1">
                <a:solidFill>
                  <a:schemeClr val="tx2">
                    <a:lumMod val="90000"/>
                    <a:lumOff val="10000"/>
                  </a:schemeClr>
                </a:solidFill>
                <a:ea typeface="+mj-lt"/>
                <a:cs typeface="+mj-lt"/>
              </a:rPr>
              <a:t>Patients</a:t>
            </a:r>
            <a:endParaRPr lang="es-ES" sz="2800" b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Marcador de contenido 3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8C337B5A-5278-D346-DB44-A360ACC50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782" y="2176135"/>
            <a:ext cx="3671048" cy="2664199"/>
          </a:xfrm>
          <a:ln>
            <a:solidFill>
              <a:schemeClr val="bg1"/>
            </a:solidFill>
          </a:ln>
        </p:spPr>
      </p:pic>
      <p:pic>
        <p:nvPicPr>
          <p:cNvPr id="5" name="Imagen 4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F852B748-6407-4EFC-3AEB-3EE738C7F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588" y="2177583"/>
            <a:ext cx="3666566" cy="274488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Imagen 5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11E35D72-289C-AE73-CC8E-1A426E485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473" y="2084294"/>
            <a:ext cx="3929903" cy="28238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772238D4-2F9B-3171-3EDE-E3898C1EA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527" y="5021916"/>
            <a:ext cx="5727887" cy="152063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25155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gato dentro de una caja&#10;&#10;Descripción generada automáticamente">
            <a:extLst>
              <a:ext uri="{FF2B5EF4-FFF2-40B4-BE49-F238E27FC236}">
                <a16:creationId xmlns:a16="http://schemas.microsoft.com/office/drawing/2014/main" id="{54D9D5F6-9671-5BC7-C394-B9690BC06E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3" b="13882"/>
          <a:stretch/>
        </p:blipFill>
        <p:spPr>
          <a:xfrm>
            <a:off x="4243277" y="2429933"/>
            <a:ext cx="3716058" cy="354359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03EF0F-D734-50BD-070F-03117F0B632E}"/>
              </a:ext>
            </a:extLst>
          </p:cNvPr>
          <p:cNvSpPr txBox="1"/>
          <p:nvPr/>
        </p:nvSpPr>
        <p:spPr>
          <a:xfrm>
            <a:off x="3143250" y="1037166"/>
            <a:ext cx="573616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8000" dirty="0">
                <a:solidFill>
                  <a:schemeClr val="tx2">
                    <a:lumMod val="76000"/>
                    <a:lumOff val="24000"/>
                  </a:schemeClr>
                </a:solidFill>
                <a:ea typeface="+mn-lt"/>
                <a:cs typeface="+mn-lt"/>
              </a:rPr>
              <a:t>𝐹𝐼𝛮 </a:t>
            </a:r>
            <a:endParaRPr lang="es-ES" sz="6600" i="1" dirty="0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0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6FB813-EE11-CDC9-D124-DA908999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DETERMINACIÓN DE </a:t>
            </a:r>
            <a:r>
              <a:rPr lang="es-ES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Na</a:t>
            </a:r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+, K+ Y GLUCOSA</a:t>
            </a:r>
            <a:endParaRPr lang="es-ES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  <a:cs typeface="Calibri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B591ADE-4C83-A0E8-E13F-2BEE2F49D6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397164"/>
              </p:ext>
            </p:extLst>
          </p:nvPr>
        </p:nvGraphicFramePr>
        <p:xfrm>
          <a:off x="838200" y="182562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03474529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1667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COBAS 8000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GASÓMETRO RAPID POINT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734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Ion sodio:</a:t>
                      </a:r>
                      <a:r>
                        <a:rPr lang="es-ES" dirty="0"/>
                        <a:t> Potenciometría INDIRECTA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Ion sodio:</a:t>
                      </a:r>
                      <a:r>
                        <a:rPr lang="es-ES" dirty="0"/>
                        <a:t> Potenciometría DIRECTA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941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Ion potasio:</a:t>
                      </a:r>
                      <a:r>
                        <a:rPr lang="es-ES" dirty="0"/>
                        <a:t> </a:t>
                      </a:r>
                      <a:r>
                        <a:rPr lang="es-ES" sz="1800" b="0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Potenciometría INDIRECTA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Ion potasio:</a:t>
                      </a:r>
                      <a:r>
                        <a:rPr lang="es-ES" dirty="0"/>
                        <a:t> </a:t>
                      </a:r>
                      <a:r>
                        <a:rPr lang="es-ES" sz="1800" b="0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Potenciometría DIRECTA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667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Glucosa:</a:t>
                      </a:r>
                      <a:r>
                        <a:rPr lang="es-ES" dirty="0"/>
                        <a:t> Espectroscopía UV-visible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Glucosa:</a:t>
                      </a:r>
                      <a:r>
                        <a:rPr lang="es-ES" dirty="0"/>
                        <a:t> Amperometría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990062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2878050-9330-383C-5507-0CEC9B863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492" y="3424060"/>
            <a:ext cx="2659239" cy="219710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Imagen 5" descr="Imagen que contiene tabla, pequeño, computadora, hombre&#10;&#10;Descripción generada automáticamente">
            <a:extLst>
              <a:ext uri="{FF2B5EF4-FFF2-40B4-BE49-F238E27FC236}">
                <a16:creationId xmlns:a16="http://schemas.microsoft.com/office/drawing/2014/main" id="{2B5108FE-BA09-D9A3-74EC-813C14646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345" y="3422827"/>
            <a:ext cx="1846087" cy="219957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2189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CF2314-9B8D-3C11-FD10-233F0E8D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0456"/>
            <a:ext cx="10515600" cy="53865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ea typeface="Calibri"/>
                <a:cs typeface="Calibri"/>
              </a:rPr>
              <a:t>Potenciometría directa vs indirecta (iones):</a:t>
            </a:r>
            <a:endParaRPr lang="es-ES" b="1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endParaRPr lang="es-ES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s-ES" dirty="0">
                <a:highlight>
                  <a:srgbClr val="DCEAF7"/>
                </a:highlight>
                <a:latin typeface="Calibri"/>
                <a:ea typeface="Calibri"/>
                <a:cs typeface="Calibri"/>
              </a:rPr>
              <a:t>Potenciometría directa</a:t>
            </a:r>
            <a:r>
              <a:rPr lang="es-ES" dirty="0">
                <a:latin typeface="Calibri"/>
                <a:ea typeface="Calibri"/>
                <a:cs typeface="Calibri"/>
              </a:rPr>
              <a:t>: Potenciometría con electrodos selectivos de iones que NO requiere dilución previa al contacto con el electrodo. </a:t>
            </a:r>
            <a:r>
              <a:rPr lang="es-ES" dirty="0">
                <a:solidFill>
                  <a:schemeClr val="accent6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Ventaja: no sufre efecto de exclusión iónica.</a:t>
            </a:r>
          </a:p>
          <a:p>
            <a:pPr marL="0" indent="0">
              <a:buNone/>
            </a:pPr>
            <a:endParaRPr lang="es-ES" dirty="0">
              <a:solidFill>
                <a:schemeClr val="accent6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s-ES" dirty="0">
                <a:highlight>
                  <a:srgbClr val="DCEAF7"/>
                </a:highlight>
                <a:latin typeface="Calibri"/>
                <a:ea typeface="Calibri"/>
                <a:cs typeface="Calibri"/>
              </a:rPr>
              <a:t>Potenciometría indirecta</a:t>
            </a:r>
            <a:r>
              <a:rPr lang="es-ES" dirty="0">
                <a:latin typeface="Calibri"/>
                <a:ea typeface="Calibri"/>
                <a:cs typeface="Calibri"/>
              </a:rPr>
              <a:t>: Potenciometría con electrodos selectivos de iones que requiere dilución previa al contacto con el electrodo. </a:t>
            </a:r>
            <a:r>
              <a:rPr lang="es-ES" dirty="0">
                <a:solidFill>
                  <a:schemeClr val="accent6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Ventaja: Menor cantidad de muestra para cubrir todo el electrodo.</a:t>
            </a:r>
            <a:r>
              <a:rPr lang="es-ES" dirty="0">
                <a:latin typeface="Calibri"/>
                <a:ea typeface="Calibri"/>
                <a:cs typeface="Calibri"/>
              </a:rPr>
              <a:t> </a:t>
            </a:r>
            <a:r>
              <a:rPr lang="es-ES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Desventaja: Sufre efecto de exclusión iónica.</a:t>
            </a:r>
          </a:p>
        </p:txBody>
      </p:sp>
    </p:spTree>
    <p:extLst>
      <p:ext uri="{BB962C8B-B14F-4D97-AF65-F5344CB8AC3E}">
        <p14:creationId xmlns:p14="http://schemas.microsoft.com/office/powerpoint/2010/main" val="14115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CB09E9D-E825-8B80-BC3A-F134A0CCC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0456"/>
            <a:ext cx="10515600" cy="58380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ea typeface="Calibri"/>
                <a:cs typeface="Calibri"/>
              </a:rPr>
              <a:t>Espectroscopía vs amperometría (glucosa):</a:t>
            </a:r>
          </a:p>
          <a:p>
            <a:pPr marL="0" indent="0">
              <a:buNone/>
            </a:pPr>
            <a:endParaRPr lang="es-ES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highlight>
                  <a:srgbClr val="DCEAF7"/>
                </a:highlight>
                <a:latin typeface="Calibri"/>
                <a:ea typeface="Calibri"/>
                <a:cs typeface="Calibri"/>
              </a:rPr>
              <a:t>Espectroscopía UV-visible: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Test basado en la reacción de la hexoquinasa.  </a:t>
            </a:r>
            <a:r>
              <a:rPr lang="es-ES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Desventaja: No lineal a concentraciones altas de glucosa.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Glucosa + ATP ---</a:t>
            </a:r>
            <a:r>
              <a:rPr lang="es-E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HK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---&gt; Glucosa-6-P + ADP</a:t>
            </a:r>
          </a:p>
          <a:p>
            <a:pPr marL="0" indent="0">
              <a:buNone/>
            </a:pP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Glucosa-6-P + NADP ---</a:t>
            </a:r>
            <a:r>
              <a:rPr lang="es-E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G6PDH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---&gt; 6-fosfogluconato + NADPH</a:t>
            </a:r>
          </a:p>
          <a:p>
            <a:pPr marL="0" indent="0">
              <a:buNone/>
            </a:pPr>
            <a:endParaRPr lang="es-ES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s-ES" dirty="0">
                <a:solidFill>
                  <a:srgbClr val="000000"/>
                </a:solidFill>
                <a:highlight>
                  <a:srgbClr val="DCEAF7"/>
                </a:highlight>
                <a:latin typeface="Calibri"/>
                <a:ea typeface="Calibri"/>
                <a:cs typeface="Calibri"/>
              </a:rPr>
              <a:t>Amperometría: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Test basado en la reacción de la glucosa oxidasa. </a:t>
            </a:r>
            <a:r>
              <a:rPr lang="es-ES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Desventaja: Susceptible a interferencias por agentes reductores como ácido </a:t>
            </a:r>
            <a:r>
              <a:rPr lang="es-ES" err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ascóbico</a:t>
            </a:r>
            <a:r>
              <a:rPr lang="es-ES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, bilirrubina o ácido úrico.</a:t>
            </a:r>
          </a:p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a typeface="+mn-lt"/>
                <a:cs typeface="+mn-lt"/>
              </a:rPr>
              <a:t>β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-D-glucosa ---</a:t>
            </a:r>
            <a:r>
              <a:rPr lang="es-E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GOD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---&gt; </a:t>
            </a:r>
            <a:r>
              <a:rPr lang="es-ES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ác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glucónico + H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O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endParaRPr lang="es-ES"/>
          </a:p>
          <a:p>
            <a:pPr marL="0" indent="0">
              <a:buNone/>
            </a:pP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Cromógeno + H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---</a:t>
            </a:r>
            <a:r>
              <a:rPr lang="es-E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POD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---&gt; Cromógeno oxidado + H</a:t>
            </a:r>
            <a:r>
              <a:rPr lang="es-E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s-E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18894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F5467-BDEA-4850-C2E2-152E58DA5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BBA262F-004D-FC17-523F-8272BB63F815}"/>
              </a:ext>
            </a:extLst>
          </p:cNvPr>
          <p:cNvSpPr/>
          <p:nvPr/>
        </p:nvSpPr>
        <p:spPr>
          <a:xfrm>
            <a:off x="1237013" y="2068285"/>
            <a:ext cx="9573490" cy="386343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PRIMER PASO: RECOGER DATOS</a:t>
            </a:r>
          </a:p>
        </p:txBody>
      </p:sp>
    </p:spTree>
    <p:extLst>
      <p:ext uri="{BB962C8B-B14F-4D97-AF65-F5344CB8AC3E}">
        <p14:creationId xmlns:p14="http://schemas.microsoft.com/office/powerpoint/2010/main" val="199262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79880F6B-A89D-F3B3-CBDA-E9F46A3EC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19" y="1221963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9" name="Imagen 8" descr="Imagen que contiene tabla, pequeño, computadora, hombre&#10;&#10;Descripción generada automáticamente">
            <a:extLst>
              <a:ext uri="{FF2B5EF4-FFF2-40B4-BE49-F238E27FC236}">
                <a16:creationId xmlns:a16="http://schemas.microsoft.com/office/drawing/2014/main" id="{00C8A10B-253D-ED29-B679-C50EE7CAF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69" y="2519294"/>
            <a:ext cx="1846087" cy="2199570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8F29AD1C-4F67-BDE0-3F37-ADB54468EB28}"/>
              </a:ext>
            </a:extLst>
          </p:cNvPr>
          <p:cNvCxnSpPr/>
          <p:nvPr/>
        </p:nvCxnSpPr>
        <p:spPr>
          <a:xfrm flipV="1">
            <a:off x="3523600" y="3443806"/>
            <a:ext cx="3355620" cy="28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n 12" descr="Un monitor de computadora en un escritorio&#10;&#10;Descripción generada automáticamente">
            <a:extLst>
              <a:ext uri="{FF2B5EF4-FFF2-40B4-BE49-F238E27FC236}">
                <a16:creationId xmlns:a16="http://schemas.microsoft.com/office/drawing/2014/main" id="{30965F33-A7C4-1E47-931B-6A1925468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891" y="2214729"/>
            <a:ext cx="3647370" cy="24609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0B61A47-0700-65D0-C427-1D46A1388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624" y="2758359"/>
            <a:ext cx="853016" cy="56938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0965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32E39D2-9CC8-8CC8-BF82-950B6BE14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COMPARACIÓN DE MÉTODOS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84E040D-FECA-E902-286C-143AD5D2A364}"/>
              </a:ext>
            </a:extLst>
          </p:cNvPr>
          <p:cNvSpPr/>
          <p:nvPr/>
        </p:nvSpPr>
        <p:spPr>
          <a:xfrm>
            <a:off x="1237013" y="2068285"/>
            <a:ext cx="9573490" cy="3863438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4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  <a:cs typeface="Calibri"/>
              </a:rPr>
              <a:t>SEGUNDO PASO: RECOGER DATOS QUE FALTAN Y ORDENARLOS</a:t>
            </a:r>
          </a:p>
        </p:txBody>
      </p:sp>
    </p:spTree>
    <p:extLst>
      <p:ext uri="{BB962C8B-B14F-4D97-AF65-F5344CB8AC3E}">
        <p14:creationId xmlns:p14="http://schemas.microsoft.com/office/powerpoint/2010/main" val="618243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AAD4785F-A2F8-6BA8-80D3-1D006DD0F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427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b="1" dirty="0">
              <a:latin typeface="Calibri"/>
              <a:cs typeface="Calibri"/>
            </a:endParaRPr>
          </a:p>
          <a:p>
            <a:pPr marL="0" indent="0">
              <a:buNone/>
            </a:pPr>
            <a:endParaRPr lang="es-ES" b="1" dirty="0"/>
          </a:p>
        </p:txBody>
      </p:sp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8C74C5A1-D864-8339-B6C9-B3585F1AC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39" y="279597"/>
            <a:ext cx="7535334" cy="3049729"/>
          </a:xfrm>
          <a:prstGeom prst="rect">
            <a:avLst/>
          </a:prstGeom>
        </p:spPr>
      </p:pic>
      <p:pic>
        <p:nvPicPr>
          <p:cNvPr id="13" name="Imagen 12" descr="Tabla&#10;&#10;Descripción generada automáticamente">
            <a:extLst>
              <a:ext uri="{FF2B5EF4-FFF2-40B4-BE49-F238E27FC236}">
                <a16:creationId xmlns:a16="http://schemas.microsoft.com/office/drawing/2014/main" id="{883FCD63-9C61-F07D-681F-4D942CC22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297" y="3328883"/>
            <a:ext cx="6566713" cy="31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813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COMPARACIÓN DE MÉTODOS:  COBAS VS GASÓMETRO</vt:lpstr>
      <vt:lpstr>Presentación de PowerPoint</vt:lpstr>
      <vt:lpstr>DETERMINACIÓN DE Na+, K+ Y GLUCOSA</vt:lpstr>
      <vt:lpstr>Presentación de PowerPoint</vt:lpstr>
      <vt:lpstr>Presentación de PowerPoint</vt:lpstr>
      <vt:lpstr>COMPARACIÓN DE MÉTODOS</vt:lpstr>
      <vt:lpstr>Presentación de PowerPoint</vt:lpstr>
      <vt:lpstr>COMPARACIÓN DE MÉTODOS</vt:lpstr>
      <vt:lpstr>Presentación de PowerPoint</vt:lpstr>
      <vt:lpstr>COMPARACIÓN DE MÉTODOS</vt:lpstr>
      <vt:lpstr>Presentación de PowerPoint</vt:lpstr>
      <vt:lpstr>COMPARACIÓN DE MÉTODOS</vt:lpstr>
      <vt:lpstr>Presentación de PowerPoint</vt:lpstr>
      <vt:lpstr>COMPARACIÓN DE MÉTODOS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Point-of-Care Versus Central Laboratory Measurements of Hemoglobin, Hematocrit, Glucose, Bicarbonate and Electrolytes: A Prospective Observational Study in Critically Ill Patients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881</cp:revision>
  <dcterms:created xsi:type="dcterms:W3CDTF">2024-11-04T18:16:43Z</dcterms:created>
  <dcterms:modified xsi:type="dcterms:W3CDTF">2024-11-13T22:18:54Z</dcterms:modified>
</cp:coreProperties>
</file>